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99" r:id="rId2"/>
    <p:sldId id="300" r:id="rId3"/>
    <p:sldId id="267" r:id="rId4"/>
    <p:sldId id="271" r:id="rId5"/>
    <p:sldId id="280" r:id="rId6"/>
    <p:sldId id="273" r:id="rId7"/>
    <p:sldId id="272" r:id="rId8"/>
    <p:sldId id="274" r:id="rId9"/>
    <p:sldId id="275" r:id="rId10"/>
    <p:sldId id="281" r:id="rId11"/>
    <p:sldId id="284" r:id="rId12"/>
    <p:sldId id="285" r:id="rId13"/>
    <p:sldId id="286" r:id="rId14"/>
    <p:sldId id="287" r:id="rId15"/>
    <p:sldId id="292" r:id="rId16"/>
    <p:sldId id="297" r:id="rId17"/>
    <p:sldId id="290" r:id="rId18"/>
    <p:sldId id="288" r:id="rId19"/>
    <p:sldId id="293" r:id="rId20"/>
    <p:sldId id="294" r:id="rId21"/>
    <p:sldId id="295" r:id="rId22"/>
    <p:sldId id="296" r:id="rId23"/>
    <p:sldId id="301" r:id="rId24"/>
    <p:sldId id="278" r:id="rId25"/>
    <p:sldId id="279"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1B9A12A-0EA6-4A44-9B9D-5A60EF091973}">
          <p14:sldIdLst>
            <p14:sldId id="299"/>
            <p14:sldId id="300"/>
            <p14:sldId id="267"/>
            <p14:sldId id="271"/>
            <p14:sldId id="280"/>
            <p14:sldId id="273"/>
            <p14:sldId id="272"/>
            <p14:sldId id="274"/>
            <p14:sldId id="275"/>
            <p14:sldId id="281"/>
            <p14:sldId id="284"/>
            <p14:sldId id="285"/>
            <p14:sldId id="286"/>
            <p14:sldId id="287"/>
            <p14:sldId id="292"/>
            <p14:sldId id="297"/>
            <p14:sldId id="290"/>
            <p14:sldId id="288"/>
            <p14:sldId id="293"/>
            <p14:sldId id="294"/>
            <p14:sldId id="295"/>
            <p14:sldId id="296"/>
            <p14:sldId id="301"/>
            <p14:sldId id="278"/>
            <p14:sldId id="279"/>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107A1-F7F6-46D0-A695-0A380CDD9A41}" v="50" dt="2023-12-05T21:27:34.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p:cViewPr varScale="1">
        <p:scale>
          <a:sx n="70" d="100"/>
          <a:sy n="70" d="100"/>
        </p:scale>
        <p:origin x="795" y="33"/>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vin julaha" userId="bd2f4aa8f21acc53" providerId="LiveId" clId="{AC7107A1-F7F6-46D0-A695-0A380CDD9A41}"/>
    <pc:docChg chg="undo redo custSel addSld modSld sldOrd">
      <pc:chgData name="arvin julaha" userId="bd2f4aa8f21acc53" providerId="LiveId" clId="{AC7107A1-F7F6-46D0-A695-0A380CDD9A41}" dt="2023-12-05T21:28:34.653" v="520" actId="1038"/>
      <pc:docMkLst>
        <pc:docMk/>
      </pc:docMkLst>
      <pc:sldChg chg="addSp modSp mod">
        <pc:chgData name="arvin julaha" userId="bd2f4aa8f21acc53" providerId="LiveId" clId="{AC7107A1-F7F6-46D0-A695-0A380CDD9A41}" dt="2023-11-29T07:33:57.215" v="486" actId="1076"/>
        <pc:sldMkLst>
          <pc:docMk/>
          <pc:sldMk cId="0" sldId="271"/>
        </pc:sldMkLst>
        <pc:spChg chg="mod">
          <ac:chgData name="arvin julaha" userId="bd2f4aa8f21acc53" providerId="LiveId" clId="{AC7107A1-F7F6-46D0-A695-0A380CDD9A41}" dt="2023-11-29T07:33:57.215" v="486" actId="1076"/>
          <ac:spMkLst>
            <pc:docMk/>
            <pc:sldMk cId="0" sldId="271"/>
            <ac:spMk id="3" creationId="{00000000-0000-0000-0000-000000000000}"/>
          </ac:spMkLst>
        </pc:spChg>
        <pc:spChg chg="add mod">
          <ac:chgData name="arvin julaha" userId="bd2f4aa8f21acc53" providerId="LiveId" clId="{AC7107A1-F7F6-46D0-A695-0A380CDD9A41}" dt="2023-11-29T07:33:51.797" v="485" actId="1076"/>
          <ac:spMkLst>
            <pc:docMk/>
            <pc:sldMk cId="0" sldId="271"/>
            <ac:spMk id="4" creationId="{6F05A72A-8963-E834-F8E6-9BD778D7B1BE}"/>
          </ac:spMkLst>
        </pc:spChg>
      </pc:sldChg>
      <pc:sldChg chg="addSp delSp modSp mod">
        <pc:chgData name="arvin julaha" userId="bd2f4aa8f21acc53" providerId="LiveId" clId="{AC7107A1-F7F6-46D0-A695-0A380CDD9A41}" dt="2023-11-22T17:48:49.864" v="450" actId="21"/>
        <pc:sldMkLst>
          <pc:docMk/>
          <pc:sldMk cId="0" sldId="279"/>
        </pc:sldMkLst>
        <pc:spChg chg="mod">
          <ac:chgData name="arvin julaha" userId="bd2f4aa8f21acc53" providerId="LiveId" clId="{AC7107A1-F7F6-46D0-A695-0A380CDD9A41}" dt="2023-11-22T16:57:01.123" v="209" actId="12"/>
          <ac:spMkLst>
            <pc:docMk/>
            <pc:sldMk cId="0" sldId="279"/>
            <ac:spMk id="3" creationId="{00000000-0000-0000-0000-000000000000}"/>
          </ac:spMkLst>
        </pc:spChg>
        <pc:spChg chg="add mod">
          <ac:chgData name="arvin julaha" userId="bd2f4aa8f21acc53" providerId="LiveId" clId="{AC7107A1-F7F6-46D0-A695-0A380CDD9A41}" dt="2023-11-22T17:47:59.918" v="445" actId="1076"/>
          <ac:spMkLst>
            <pc:docMk/>
            <pc:sldMk cId="0" sldId="279"/>
            <ac:spMk id="6" creationId="{48FC2FF7-0F19-15B3-5A52-4C1A7D317206}"/>
          </ac:spMkLst>
        </pc:spChg>
        <pc:spChg chg="add del mod">
          <ac:chgData name="arvin julaha" userId="bd2f4aa8f21acc53" providerId="LiveId" clId="{AC7107A1-F7F6-46D0-A695-0A380CDD9A41}" dt="2023-11-22T17:11:36.801" v="335"/>
          <ac:spMkLst>
            <pc:docMk/>
            <pc:sldMk cId="0" sldId="279"/>
            <ac:spMk id="9" creationId="{F56E8B2C-BCAC-EFA1-C7F8-DA9390A971ED}"/>
          </ac:spMkLst>
        </pc:spChg>
        <pc:spChg chg="add del mod">
          <ac:chgData name="arvin julaha" userId="bd2f4aa8f21acc53" providerId="LiveId" clId="{AC7107A1-F7F6-46D0-A695-0A380CDD9A41}" dt="2023-11-22T17:11:59.975" v="338" actId="21"/>
          <ac:spMkLst>
            <pc:docMk/>
            <pc:sldMk cId="0" sldId="279"/>
            <ac:spMk id="10" creationId="{E26716FF-1CA8-D572-B7DC-8B71916947D8}"/>
          </ac:spMkLst>
        </pc:spChg>
        <pc:spChg chg="add del mod">
          <ac:chgData name="arvin julaha" userId="bd2f4aa8f21acc53" providerId="LiveId" clId="{AC7107A1-F7F6-46D0-A695-0A380CDD9A41}" dt="2023-11-22T17:41:42.888" v="368"/>
          <ac:spMkLst>
            <pc:docMk/>
            <pc:sldMk cId="0" sldId="279"/>
            <ac:spMk id="11" creationId="{2BA9EF34-905F-4A09-DC8B-C28C6B487128}"/>
          </ac:spMkLst>
        </pc:spChg>
        <pc:spChg chg="add del mod">
          <ac:chgData name="arvin julaha" userId="bd2f4aa8f21acc53" providerId="LiveId" clId="{AC7107A1-F7F6-46D0-A695-0A380CDD9A41}" dt="2023-11-22T17:12:10.625" v="341"/>
          <ac:spMkLst>
            <pc:docMk/>
            <pc:sldMk cId="0" sldId="279"/>
            <ac:spMk id="12" creationId="{69B47CEF-A9F8-34D1-6F68-544702CBA7FD}"/>
          </ac:spMkLst>
        </pc:spChg>
        <pc:spChg chg="add del mod">
          <ac:chgData name="arvin julaha" userId="bd2f4aa8f21acc53" providerId="LiveId" clId="{AC7107A1-F7F6-46D0-A695-0A380CDD9A41}" dt="2023-11-22T17:15:10.092" v="350"/>
          <ac:spMkLst>
            <pc:docMk/>
            <pc:sldMk cId="0" sldId="279"/>
            <ac:spMk id="13" creationId="{71DCE36E-A1F6-474E-27F8-2FDB928DF72D}"/>
          </ac:spMkLst>
        </pc:spChg>
        <pc:spChg chg="add mod">
          <ac:chgData name="arvin julaha" userId="bd2f4aa8f21acc53" providerId="LiveId" clId="{AC7107A1-F7F6-46D0-A695-0A380CDD9A41}" dt="2023-11-22T17:47:51.589" v="443" actId="1076"/>
          <ac:spMkLst>
            <pc:docMk/>
            <pc:sldMk cId="0" sldId="279"/>
            <ac:spMk id="14" creationId="{ABCD31B5-2062-FFB3-3438-906C9B11A4CF}"/>
          </ac:spMkLst>
        </pc:spChg>
        <pc:spChg chg="add del mod">
          <ac:chgData name="arvin julaha" userId="bd2f4aa8f21acc53" providerId="LiveId" clId="{AC7107A1-F7F6-46D0-A695-0A380CDD9A41}" dt="2023-11-22T17:48:49.864" v="450" actId="21"/>
          <ac:spMkLst>
            <pc:docMk/>
            <pc:sldMk cId="0" sldId="279"/>
            <ac:spMk id="15" creationId="{1B205D31-043D-3D6D-DFE4-DFA70E464CCD}"/>
          </ac:spMkLst>
        </pc:spChg>
        <pc:spChg chg="add del">
          <ac:chgData name="arvin julaha" userId="bd2f4aa8f21acc53" providerId="LiveId" clId="{AC7107A1-F7F6-46D0-A695-0A380CDD9A41}" dt="2023-11-22T17:44:54.742" v="407" actId="21"/>
          <ac:spMkLst>
            <pc:docMk/>
            <pc:sldMk cId="0" sldId="279"/>
            <ac:spMk id="17" creationId="{367ECC17-C12F-65EC-0879-07EC76A4C807}"/>
          </ac:spMkLst>
        </pc:spChg>
        <pc:spChg chg="add mod">
          <ac:chgData name="arvin julaha" userId="bd2f4aa8f21acc53" providerId="LiveId" clId="{AC7107A1-F7F6-46D0-A695-0A380CDD9A41}" dt="2023-11-22T17:45:45.891" v="419" actId="1076"/>
          <ac:spMkLst>
            <pc:docMk/>
            <pc:sldMk cId="0" sldId="279"/>
            <ac:spMk id="18" creationId="{A72F7C5C-9D3E-B358-832C-213743E2E223}"/>
          </ac:spMkLst>
        </pc:spChg>
        <pc:picChg chg="add mod">
          <ac:chgData name="arvin julaha" userId="bd2f4aa8f21acc53" providerId="LiveId" clId="{AC7107A1-F7F6-46D0-A695-0A380CDD9A41}" dt="2023-11-22T17:48:10.019" v="446" actId="1076"/>
          <ac:picMkLst>
            <pc:docMk/>
            <pc:sldMk cId="0" sldId="279"/>
            <ac:picMk id="5" creationId="{77AF63A9-E283-5BC8-6CF7-951D2D7972D3}"/>
          </ac:picMkLst>
        </pc:picChg>
        <pc:picChg chg="add mod">
          <ac:chgData name="arvin julaha" userId="bd2f4aa8f21acc53" providerId="LiveId" clId="{AC7107A1-F7F6-46D0-A695-0A380CDD9A41}" dt="2023-11-22T17:45:54.627" v="422" actId="1076"/>
          <ac:picMkLst>
            <pc:docMk/>
            <pc:sldMk cId="0" sldId="279"/>
            <ac:picMk id="7" creationId="{51845315-A9BD-64BF-A0EF-635CEE0A80A4}"/>
          </ac:picMkLst>
        </pc:picChg>
        <pc:picChg chg="add mod">
          <ac:chgData name="arvin julaha" userId="bd2f4aa8f21acc53" providerId="LiveId" clId="{AC7107A1-F7F6-46D0-A695-0A380CDD9A41}" dt="2023-11-22T17:47:55.789" v="444" actId="1076"/>
          <ac:picMkLst>
            <pc:docMk/>
            <pc:sldMk cId="0" sldId="279"/>
            <ac:picMk id="8" creationId="{462987A6-0E5F-ADCE-9D59-0E6A5AAF5F4E}"/>
          </ac:picMkLst>
        </pc:picChg>
        <pc:picChg chg="add del mod">
          <ac:chgData name="arvin julaha" userId="bd2f4aa8f21acc53" providerId="LiveId" clId="{AC7107A1-F7F6-46D0-A695-0A380CDD9A41}" dt="2023-11-22T17:16:23.709" v="353" actId="21"/>
          <ac:picMkLst>
            <pc:docMk/>
            <pc:sldMk cId="0" sldId="279"/>
            <ac:picMk id="1026" creationId="{B89ECFE1-C57B-B34F-5DC1-228F764E48FD}"/>
          </ac:picMkLst>
        </pc:picChg>
        <pc:picChg chg="add del mod">
          <ac:chgData name="arvin julaha" userId="bd2f4aa8f21acc53" providerId="LiveId" clId="{AC7107A1-F7F6-46D0-A695-0A380CDD9A41}" dt="2023-11-22T17:15:10.092" v="350"/>
          <ac:picMkLst>
            <pc:docMk/>
            <pc:sldMk cId="0" sldId="279"/>
            <ac:picMk id="1028" creationId="{04A9DECD-883B-3518-9535-7649A9F42619}"/>
          </ac:picMkLst>
        </pc:picChg>
        <pc:picChg chg="add del mod">
          <ac:chgData name="arvin julaha" userId="bd2f4aa8f21acc53" providerId="LiveId" clId="{AC7107A1-F7F6-46D0-A695-0A380CDD9A41}" dt="2023-11-22T17:48:36.792" v="448" actId="21"/>
          <ac:picMkLst>
            <pc:docMk/>
            <pc:sldMk cId="0" sldId="279"/>
            <ac:picMk id="1030" creationId="{027DE18A-409E-6B40-DD06-7D60FDDAE139}"/>
          </ac:picMkLst>
        </pc:picChg>
      </pc:sldChg>
      <pc:sldChg chg="modSp mod">
        <pc:chgData name="arvin julaha" userId="bd2f4aa8f21acc53" providerId="LiveId" clId="{AC7107A1-F7F6-46D0-A695-0A380CDD9A41}" dt="2023-12-05T08:45:05.545" v="489" actId="20577"/>
        <pc:sldMkLst>
          <pc:docMk/>
          <pc:sldMk cId="785590495" sldId="281"/>
        </pc:sldMkLst>
        <pc:spChg chg="mod">
          <ac:chgData name="arvin julaha" userId="bd2f4aa8f21acc53" providerId="LiveId" clId="{AC7107A1-F7F6-46D0-A695-0A380CDD9A41}" dt="2023-12-05T08:45:05.545" v="489" actId="20577"/>
          <ac:spMkLst>
            <pc:docMk/>
            <pc:sldMk cId="785590495" sldId="281"/>
            <ac:spMk id="2" creationId="{37573EB7-DE5D-4FD5-9B31-0ED069421A77}"/>
          </ac:spMkLst>
        </pc:spChg>
        <pc:picChg chg="mod">
          <ac:chgData name="arvin julaha" userId="bd2f4aa8f21acc53" providerId="LiveId" clId="{AC7107A1-F7F6-46D0-A695-0A380CDD9A41}" dt="2023-12-05T08:43:35.936" v="488" actId="1038"/>
          <ac:picMkLst>
            <pc:docMk/>
            <pc:sldMk cId="785590495" sldId="281"/>
            <ac:picMk id="5" creationId="{046C7F62-0FEB-35BE-34B8-DD63DA413637}"/>
          </ac:picMkLst>
        </pc:picChg>
      </pc:sldChg>
      <pc:sldChg chg="modSp mod ord">
        <pc:chgData name="arvin julaha" userId="bd2f4aa8f21acc53" providerId="LiveId" clId="{AC7107A1-F7F6-46D0-A695-0A380CDD9A41}" dt="2023-12-05T21:28:34.653" v="520" actId="1038"/>
        <pc:sldMkLst>
          <pc:docMk/>
          <pc:sldMk cId="2911691137" sldId="296"/>
        </pc:sldMkLst>
        <pc:picChg chg="mod">
          <ac:chgData name="arvin julaha" userId="bd2f4aa8f21acc53" providerId="LiveId" clId="{AC7107A1-F7F6-46D0-A695-0A380CDD9A41}" dt="2023-12-05T21:28:34.653" v="520" actId="1038"/>
          <ac:picMkLst>
            <pc:docMk/>
            <pc:sldMk cId="2911691137" sldId="296"/>
            <ac:picMk id="5" creationId="{A0F5F8BB-9B0A-50A3-0A5C-53091C00DFC3}"/>
          </ac:picMkLst>
        </pc:picChg>
      </pc:sldChg>
      <pc:sldChg chg="addSp delSp modSp mod delAnim modAnim">
        <pc:chgData name="arvin julaha" userId="bd2f4aa8f21acc53" providerId="LiveId" clId="{AC7107A1-F7F6-46D0-A695-0A380CDD9A41}" dt="2023-12-05T21:19:04.503" v="496" actId="1440"/>
        <pc:sldMkLst>
          <pc:docMk/>
          <pc:sldMk cId="286242286" sldId="297"/>
        </pc:sldMkLst>
        <pc:spChg chg="add del mod">
          <ac:chgData name="arvin julaha" userId="bd2f4aa8f21acc53" providerId="LiveId" clId="{AC7107A1-F7F6-46D0-A695-0A380CDD9A41}" dt="2023-12-05T21:17:39.018" v="491"/>
          <ac:spMkLst>
            <pc:docMk/>
            <pc:sldMk cId="286242286" sldId="297"/>
            <ac:spMk id="4" creationId="{5B48EBA1-077C-BD95-031D-1D68BB81760C}"/>
          </ac:spMkLst>
        </pc:spChg>
        <pc:picChg chg="add mod">
          <ac:chgData name="arvin julaha" userId="bd2f4aa8f21acc53" providerId="LiveId" clId="{AC7107A1-F7F6-46D0-A695-0A380CDD9A41}" dt="2023-12-05T21:19:04.503" v="496" actId="1440"/>
          <ac:picMkLst>
            <pc:docMk/>
            <pc:sldMk cId="286242286" sldId="297"/>
            <ac:picMk id="5" creationId="{2B8EE50A-F330-C87A-055A-A255CD1159C1}"/>
          </ac:picMkLst>
        </pc:picChg>
        <pc:picChg chg="del">
          <ac:chgData name="arvin julaha" userId="bd2f4aa8f21acc53" providerId="LiveId" clId="{AC7107A1-F7F6-46D0-A695-0A380CDD9A41}" dt="2023-12-05T21:17:23.124" v="490" actId="21"/>
          <ac:picMkLst>
            <pc:docMk/>
            <pc:sldMk cId="286242286" sldId="297"/>
            <ac:picMk id="6" creationId="{7A608F9B-8CBF-EF5A-FF04-B5089A5516FB}"/>
          </ac:picMkLst>
        </pc:picChg>
      </pc:sldChg>
      <pc:sldChg chg="addSp delSp modSp add mod">
        <pc:chgData name="arvin julaha" userId="bd2f4aa8f21acc53" providerId="LiveId" clId="{AC7107A1-F7F6-46D0-A695-0A380CDD9A41}" dt="2023-12-05T21:28:06.471" v="516" actId="14100"/>
        <pc:sldMkLst>
          <pc:docMk/>
          <pc:sldMk cId="2739813257" sldId="301"/>
        </pc:sldMkLst>
        <pc:spChg chg="add del mod">
          <ac:chgData name="arvin julaha" userId="bd2f4aa8f21acc53" providerId="LiveId" clId="{AC7107A1-F7F6-46D0-A695-0A380CDD9A41}" dt="2023-12-05T21:24:51.861" v="501" actId="931"/>
          <ac:spMkLst>
            <pc:docMk/>
            <pc:sldMk cId="2739813257" sldId="301"/>
            <ac:spMk id="4" creationId="{E52E0C40-2C67-A451-9710-551998B99997}"/>
          </ac:spMkLst>
        </pc:spChg>
        <pc:picChg chg="del mod">
          <ac:chgData name="arvin julaha" userId="bd2f4aa8f21acc53" providerId="LiveId" clId="{AC7107A1-F7F6-46D0-A695-0A380CDD9A41}" dt="2023-12-05T21:24:43.041" v="500" actId="21"/>
          <ac:picMkLst>
            <pc:docMk/>
            <pc:sldMk cId="2739813257" sldId="301"/>
            <ac:picMk id="5" creationId="{A0F5F8BB-9B0A-50A3-0A5C-53091C00DFC3}"/>
          </ac:picMkLst>
        </pc:picChg>
        <pc:picChg chg="add mod">
          <ac:chgData name="arvin julaha" userId="bd2f4aa8f21acc53" providerId="LiveId" clId="{AC7107A1-F7F6-46D0-A695-0A380CDD9A41}" dt="2023-12-05T21:28:00.157" v="515" actId="14100"/>
          <ac:picMkLst>
            <pc:docMk/>
            <pc:sldMk cId="2739813257" sldId="301"/>
            <ac:picMk id="7" creationId="{AE98D5DD-8E7D-6AE2-C448-894DB8CB115C}"/>
          </ac:picMkLst>
        </pc:picChg>
        <pc:picChg chg="add mod">
          <ac:chgData name="arvin julaha" userId="bd2f4aa8f21acc53" providerId="LiveId" clId="{AC7107A1-F7F6-46D0-A695-0A380CDD9A41}" dt="2023-12-05T21:28:06.471" v="516" actId="14100"/>
          <ac:picMkLst>
            <pc:docMk/>
            <pc:sldMk cId="2739813257" sldId="301"/>
            <ac:picMk id="9" creationId="{AACB184E-3C62-B2F5-3F83-B7D1697696B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09FB7-DFB9-4CCB-B64E-BF88F0F67F3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IN"/>
        </a:p>
      </dgm:t>
    </dgm:pt>
    <dgm:pt modelId="{2139C3AD-0314-412A-AC5B-4F95A40128DC}">
      <dgm:prSet custT="1"/>
      <dgm:spPr/>
      <dgm:t>
        <a:bodyPr/>
        <a:lstStyle/>
        <a:p>
          <a:r>
            <a:rPr lang="en-US" sz="2000"/>
            <a:t>Introduction</a:t>
          </a:r>
          <a:endParaRPr lang="en-IN" sz="2000"/>
        </a:p>
      </dgm:t>
    </dgm:pt>
    <dgm:pt modelId="{C2152314-C8F2-4CCF-969E-05A8B0B7687D}" type="parTrans" cxnId="{6111F351-F1AF-4C67-884E-68DF9D827915}">
      <dgm:prSet/>
      <dgm:spPr/>
      <dgm:t>
        <a:bodyPr/>
        <a:lstStyle/>
        <a:p>
          <a:endParaRPr lang="en-IN" sz="2000"/>
        </a:p>
      </dgm:t>
    </dgm:pt>
    <dgm:pt modelId="{6DF7FE1C-0E8A-4890-82F8-B90DF19FDA4D}" type="sibTrans" cxnId="{6111F351-F1AF-4C67-884E-68DF9D827915}">
      <dgm:prSet/>
      <dgm:spPr/>
      <dgm:t>
        <a:bodyPr/>
        <a:lstStyle/>
        <a:p>
          <a:endParaRPr lang="en-IN" sz="2000"/>
        </a:p>
      </dgm:t>
    </dgm:pt>
    <dgm:pt modelId="{53054B2E-F468-435F-9BEE-3A7AFFD9B3DD}">
      <dgm:prSet custT="1"/>
      <dgm:spPr/>
      <dgm:t>
        <a:bodyPr/>
        <a:lstStyle/>
        <a:p>
          <a:r>
            <a:rPr lang="en-US" sz="2000"/>
            <a:t>Problem Statement</a:t>
          </a:r>
          <a:endParaRPr lang="en-IN" sz="2000"/>
        </a:p>
      </dgm:t>
    </dgm:pt>
    <dgm:pt modelId="{A6A2111F-1017-4E7F-84D0-18FDE05285C4}" type="parTrans" cxnId="{670E23B8-0DE1-46AA-987A-FBF5A6B2626C}">
      <dgm:prSet/>
      <dgm:spPr/>
      <dgm:t>
        <a:bodyPr/>
        <a:lstStyle/>
        <a:p>
          <a:endParaRPr lang="en-IN" sz="2000"/>
        </a:p>
      </dgm:t>
    </dgm:pt>
    <dgm:pt modelId="{304BC9B1-932A-42DA-AD06-143532EDC276}" type="sibTrans" cxnId="{670E23B8-0DE1-46AA-987A-FBF5A6B2626C}">
      <dgm:prSet/>
      <dgm:spPr/>
      <dgm:t>
        <a:bodyPr/>
        <a:lstStyle/>
        <a:p>
          <a:endParaRPr lang="en-IN" sz="2000"/>
        </a:p>
      </dgm:t>
    </dgm:pt>
    <dgm:pt modelId="{14CFAAEC-5FA1-4B89-ACE6-5C6544CB881C}">
      <dgm:prSet custT="1"/>
      <dgm:spPr/>
      <dgm:t>
        <a:bodyPr/>
        <a:lstStyle/>
        <a:p>
          <a:r>
            <a:rPr lang="en-US" sz="2000"/>
            <a:t>Technical Details</a:t>
          </a:r>
          <a:endParaRPr lang="en-IN" sz="2000"/>
        </a:p>
      </dgm:t>
    </dgm:pt>
    <dgm:pt modelId="{676C1E90-A9ED-4A73-85A9-B79F43BB9EDB}" type="parTrans" cxnId="{3357EC5C-35EA-4C52-9147-5DB7CBB4841F}">
      <dgm:prSet/>
      <dgm:spPr/>
      <dgm:t>
        <a:bodyPr/>
        <a:lstStyle/>
        <a:p>
          <a:endParaRPr lang="en-IN" sz="2000"/>
        </a:p>
      </dgm:t>
    </dgm:pt>
    <dgm:pt modelId="{E404B78D-A5FA-42E8-9173-E836E49F67CC}" type="sibTrans" cxnId="{3357EC5C-35EA-4C52-9147-5DB7CBB4841F}">
      <dgm:prSet/>
      <dgm:spPr/>
      <dgm:t>
        <a:bodyPr/>
        <a:lstStyle/>
        <a:p>
          <a:endParaRPr lang="en-IN" sz="2000"/>
        </a:p>
      </dgm:t>
    </dgm:pt>
    <dgm:pt modelId="{82DEAC1E-90BA-402F-A7D3-D1CE511ACB3C}">
      <dgm:prSet custT="1"/>
      <dgm:spPr/>
      <dgm:t>
        <a:bodyPr/>
        <a:lstStyle/>
        <a:p>
          <a:r>
            <a:rPr lang="en-US" sz="2000"/>
            <a:t>Key Features </a:t>
          </a:r>
          <a:endParaRPr lang="en-IN" sz="2000"/>
        </a:p>
      </dgm:t>
    </dgm:pt>
    <dgm:pt modelId="{67F28BD3-CA82-4271-AF38-58C096269F83}" type="parTrans" cxnId="{741384DB-1D69-44DD-BBA6-17E24802CA3C}">
      <dgm:prSet/>
      <dgm:spPr/>
      <dgm:t>
        <a:bodyPr/>
        <a:lstStyle/>
        <a:p>
          <a:endParaRPr lang="en-IN" sz="2000"/>
        </a:p>
      </dgm:t>
    </dgm:pt>
    <dgm:pt modelId="{5D8AE97F-4F43-48E4-BA7F-18392C7496C1}" type="sibTrans" cxnId="{741384DB-1D69-44DD-BBA6-17E24802CA3C}">
      <dgm:prSet/>
      <dgm:spPr/>
      <dgm:t>
        <a:bodyPr/>
        <a:lstStyle/>
        <a:p>
          <a:endParaRPr lang="en-IN" sz="2000"/>
        </a:p>
      </dgm:t>
    </dgm:pt>
    <dgm:pt modelId="{EB3D31EB-E100-49DC-86CE-029CD525FA81}">
      <dgm:prSet custT="1"/>
      <dgm:spPr/>
      <dgm:t>
        <a:bodyPr/>
        <a:lstStyle/>
        <a:p>
          <a:r>
            <a:rPr lang="en-US" sz="2000"/>
            <a:t>Project Highlights</a:t>
          </a:r>
          <a:endParaRPr lang="en-IN" sz="2000"/>
        </a:p>
      </dgm:t>
    </dgm:pt>
    <dgm:pt modelId="{4E00F776-BDFF-4418-8AA2-CBA37A2FF706}" type="parTrans" cxnId="{A8539C60-CC5D-4299-8D25-5B197B6F9494}">
      <dgm:prSet/>
      <dgm:spPr/>
      <dgm:t>
        <a:bodyPr/>
        <a:lstStyle/>
        <a:p>
          <a:endParaRPr lang="en-IN" sz="2000"/>
        </a:p>
      </dgm:t>
    </dgm:pt>
    <dgm:pt modelId="{0EEC85E4-8D7F-4915-9B7F-BCDB9022E484}" type="sibTrans" cxnId="{A8539C60-CC5D-4299-8D25-5B197B6F9494}">
      <dgm:prSet/>
      <dgm:spPr/>
      <dgm:t>
        <a:bodyPr/>
        <a:lstStyle/>
        <a:p>
          <a:endParaRPr lang="en-IN" sz="2000"/>
        </a:p>
      </dgm:t>
    </dgm:pt>
    <dgm:pt modelId="{D614AEBF-A655-484A-AF96-F4527372E71F}">
      <dgm:prSet custT="1"/>
      <dgm:spPr/>
      <dgm:t>
        <a:bodyPr/>
        <a:lstStyle/>
        <a:p>
          <a:r>
            <a:rPr lang="en-US" sz="2000" dirty="0"/>
            <a:t>Bonus Feature(optional)</a:t>
          </a:r>
          <a:endParaRPr lang="en-IN" sz="2000" dirty="0"/>
        </a:p>
      </dgm:t>
    </dgm:pt>
    <dgm:pt modelId="{E2FCA16A-FA67-45DA-A4AC-F9D1297366BB}" type="parTrans" cxnId="{E5A81DBA-E260-4677-8DAD-0790A3737969}">
      <dgm:prSet/>
      <dgm:spPr/>
      <dgm:t>
        <a:bodyPr/>
        <a:lstStyle/>
        <a:p>
          <a:endParaRPr lang="en-IN" sz="2000"/>
        </a:p>
      </dgm:t>
    </dgm:pt>
    <dgm:pt modelId="{0BD2AB04-87F8-4D38-B4B3-533465088C0D}" type="sibTrans" cxnId="{E5A81DBA-E260-4677-8DAD-0790A3737969}">
      <dgm:prSet/>
      <dgm:spPr/>
      <dgm:t>
        <a:bodyPr/>
        <a:lstStyle/>
        <a:p>
          <a:endParaRPr lang="en-IN" sz="2000"/>
        </a:p>
      </dgm:t>
    </dgm:pt>
    <dgm:pt modelId="{FE8D2ABC-D666-43D3-8A99-3591F0D49102}">
      <dgm:prSet custT="1"/>
      <dgm:spPr/>
      <dgm:t>
        <a:bodyPr/>
        <a:lstStyle/>
        <a:p>
          <a:r>
            <a:rPr lang="en-US" sz="2000"/>
            <a:t>Conclusion</a:t>
          </a:r>
          <a:endParaRPr lang="en-IN" sz="2000"/>
        </a:p>
      </dgm:t>
    </dgm:pt>
    <dgm:pt modelId="{6CFE958C-FEE5-452A-9FAF-00B3368F74EC}" type="parTrans" cxnId="{8B868DA9-7AD7-47A4-8D0F-F973E1CEEDC2}">
      <dgm:prSet/>
      <dgm:spPr/>
      <dgm:t>
        <a:bodyPr/>
        <a:lstStyle/>
        <a:p>
          <a:endParaRPr lang="en-IN" sz="2000"/>
        </a:p>
      </dgm:t>
    </dgm:pt>
    <dgm:pt modelId="{26812805-F0DA-4404-A1C3-78C22060F549}" type="sibTrans" cxnId="{8B868DA9-7AD7-47A4-8D0F-F973E1CEEDC2}">
      <dgm:prSet/>
      <dgm:spPr/>
      <dgm:t>
        <a:bodyPr/>
        <a:lstStyle/>
        <a:p>
          <a:endParaRPr lang="en-IN" sz="2000"/>
        </a:p>
      </dgm:t>
    </dgm:pt>
    <dgm:pt modelId="{387EA68E-612F-428D-A253-0C27DA88FC14}">
      <dgm:prSet custT="1"/>
      <dgm:spPr/>
      <dgm:t>
        <a:bodyPr/>
        <a:lstStyle/>
        <a:p>
          <a:r>
            <a:rPr lang="en-US" sz="2000" dirty="0"/>
            <a:t>References/Links used</a:t>
          </a:r>
          <a:endParaRPr lang="en-IN" sz="2000" dirty="0"/>
        </a:p>
      </dgm:t>
    </dgm:pt>
    <dgm:pt modelId="{193DDE7B-0AC7-460B-AA1C-8F5FD1947A5C}" type="parTrans" cxnId="{9E610C1B-FA2C-468D-BAEF-FA9B40257085}">
      <dgm:prSet/>
      <dgm:spPr/>
      <dgm:t>
        <a:bodyPr/>
        <a:lstStyle/>
        <a:p>
          <a:endParaRPr lang="en-IN" sz="2000"/>
        </a:p>
      </dgm:t>
    </dgm:pt>
    <dgm:pt modelId="{96DAFE35-84BE-4D28-B595-CADD9DFF8AC0}" type="sibTrans" cxnId="{9E610C1B-FA2C-468D-BAEF-FA9B40257085}">
      <dgm:prSet/>
      <dgm:spPr/>
      <dgm:t>
        <a:bodyPr/>
        <a:lstStyle/>
        <a:p>
          <a:endParaRPr lang="en-IN" sz="2000"/>
        </a:p>
      </dgm:t>
    </dgm:pt>
    <dgm:pt modelId="{B8B380D3-17BD-4DEB-AE74-3F14226C64EC}" type="pres">
      <dgm:prSet presAssocID="{2AC09FB7-DFB9-4CCB-B64E-BF88F0F67F38}" presName="Name0" presStyleCnt="0">
        <dgm:presLayoutVars>
          <dgm:dir/>
          <dgm:animLvl val="lvl"/>
          <dgm:resizeHandles val="exact"/>
        </dgm:presLayoutVars>
      </dgm:prSet>
      <dgm:spPr/>
    </dgm:pt>
    <dgm:pt modelId="{CB309963-1396-4318-A4E8-707D075A3238}" type="pres">
      <dgm:prSet presAssocID="{2139C3AD-0314-412A-AC5B-4F95A40128DC}" presName="linNode" presStyleCnt="0"/>
      <dgm:spPr/>
    </dgm:pt>
    <dgm:pt modelId="{EC97586E-AD5B-41A3-A6D4-563DA5AC820D}" type="pres">
      <dgm:prSet presAssocID="{2139C3AD-0314-412A-AC5B-4F95A40128DC}" presName="parentText" presStyleLbl="node1" presStyleIdx="0" presStyleCnt="8">
        <dgm:presLayoutVars>
          <dgm:chMax val="1"/>
          <dgm:bulletEnabled val="1"/>
        </dgm:presLayoutVars>
      </dgm:prSet>
      <dgm:spPr/>
    </dgm:pt>
    <dgm:pt modelId="{6A5296D3-DF41-45D7-8DF2-91598C33D090}" type="pres">
      <dgm:prSet presAssocID="{6DF7FE1C-0E8A-4890-82F8-B90DF19FDA4D}" presName="sp" presStyleCnt="0"/>
      <dgm:spPr/>
    </dgm:pt>
    <dgm:pt modelId="{30BAE6DD-AE25-42D5-A842-FE3EDC1AD7FC}" type="pres">
      <dgm:prSet presAssocID="{53054B2E-F468-435F-9BEE-3A7AFFD9B3DD}" presName="linNode" presStyleCnt="0"/>
      <dgm:spPr/>
    </dgm:pt>
    <dgm:pt modelId="{0C3E2DEA-D98A-41F0-B436-13F0B8B2B767}" type="pres">
      <dgm:prSet presAssocID="{53054B2E-F468-435F-9BEE-3A7AFFD9B3DD}" presName="parentText" presStyleLbl="node1" presStyleIdx="1" presStyleCnt="8">
        <dgm:presLayoutVars>
          <dgm:chMax val="1"/>
          <dgm:bulletEnabled val="1"/>
        </dgm:presLayoutVars>
      </dgm:prSet>
      <dgm:spPr/>
    </dgm:pt>
    <dgm:pt modelId="{8BA41FEB-075C-4A18-A791-77B4C6A13ECB}" type="pres">
      <dgm:prSet presAssocID="{304BC9B1-932A-42DA-AD06-143532EDC276}" presName="sp" presStyleCnt="0"/>
      <dgm:spPr/>
    </dgm:pt>
    <dgm:pt modelId="{A4AFD89C-B5A5-4317-B7FE-AE046B5F2A79}" type="pres">
      <dgm:prSet presAssocID="{14CFAAEC-5FA1-4B89-ACE6-5C6544CB881C}" presName="linNode" presStyleCnt="0"/>
      <dgm:spPr/>
    </dgm:pt>
    <dgm:pt modelId="{D4B5DC38-F346-4A05-94B1-D7999E7FCD24}" type="pres">
      <dgm:prSet presAssocID="{14CFAAEC-5FA1-4B89-ACE6-5C6544CB881C}" presName="parentText" presStyleLbl="node1" presStyleIdx="2" presStyleCnt="8">
        <dgm:presLayoutVars>
          <dgm:chMax val="1"/>
          <dgm:bulletEnabled val="1"/>
        </dgm:presLayoutVars>
      </dgm:prSet>
      <dgm:spPr/>
    </dgm:pt>
    <dgm:pt modelId="{79659D58-9FBD-4FFA-8653-659E61C70093}" type="pres">
      <dgm:prSet presAssocID="{E404B78D-A5FA-42E8-9173-E836E49F67CC}" presName="sp" presStyleCnt="0"/>
      <dgm:spPr/>
    </dgm:pt>
    <dgm:pt modelId="{5004D55B-B55A-44CF-9D8D-0D9B0DD7A385}" type="pres">
      <dgm:prSet presAssocID="{82DEAC1E-90BA-402F-A7D3-D1CE511ACB3C}" presName="linNode" presStyleCnt="0"/>
      <dgm:spPr/>
    </dgm:pt>
    <dgm:pt modelId="{4E5E0701-F033-4C50-A21D-B390E71CFB4E}" type="pres">
      <dgm:prSet presAssocID="{82DEAC1E-90BA-402F-A7D3-D1CE511ACB3C}" presName="parentText" presStyleLbl="node1" presStyleIdx="3" presStyleCnt="8">
        <dgm:presLayoutVars>
          <dgm:chMax val="1"/>
          <dgm:bulletEnabled val="1"/>
        </dgm:presLayoutVars>
      </dgm:prSet>
      <dgm:spPr/>
    </dgm:pt>
    <dgm:pt modelId="{8AD4D386-4411-494E-8F95-E4D402BBE545}" type="pres">
      <dgm:prSet presAssocID="{5D8AE97F-4F43-48E4-BA7F-18392C7496C1}" presName="sp" presStyleCnt="0"/>
      <dgm:spPr/>
    </dgm:pt>
    <dgm:pt modelId="{B5465668-6C44-462F-A624-FA130781EBEB}" type="pres">
      <dgm:prSet presAssocID="{EB3D31EB-E100-49DC-86CE-029CD525FA81}" presName="linNode" presStyleCnt="0"/>
      <dgm:spPr/>
    </dgm:pt>
    <dgm:pt modelId="{EFDCA6AB-DD94-4C3C-8B17-B8E6125FEB99}" type="pres">
      <dgm:prSet presAssocID="{EB3D31EB-E100-49DC-86CE-029CD525FA81}" presName="parentText" presStyleLbl="node1" presStyleIdx="4" presStyleCnt="8">
        <dgm:presLayoutVars>
          <dgm:chMax val="1"/>
          <dgm:bulletEnabled val="1"/>
        </dgm:presLayoutVars>
      </dgm:prSet>
      <dgm:spPr/>
    </dgm:pt>
    <dgm:pt modelId="{04A5041C-614A-44A4-B7E0-0952107715BB}" type="pres">
      <dgm:prSet presAssocID="{0EEC85E4-8D7F-4915-9B7F-BCDB9022E484}" presName="sp" presStyleCnt="0"/>
      <dgm:spPr/>
    </dgm:pt>
    <dgm:pt modelId="{9D6A1AA4-46C1-4DD0-AC39-1E5FB8373776}" type="pres">
      <dgm:prSet presAssocID="{D614AEBF-A655-484A-AF96-F4527372E71F}" presName="linNode" presStyleCnt="0"/>
      <dgm:spPr/>
    </dgm:pt>
    <dgm:pt modelId="{EF5F196E-4D14-4F05-8030-D0312FAB6A4C}" type="pres">
      <dgm:prSet presAssocID="{D614AEBF-A655-484A-AF96-F4527372E71F}" presName="parentText" presStyleLbl="node1" presStyleIdx="5" presStyleCnt="8">
        <dgm:presLayoutVars>
          <dgm:chMax val="1"/>
          <dgm:bulletEnabled val="1"/>
        </dgm:presLayoutVars>
      </dgm:prSet>
      <dgm:spPr/>
    </dgm:pt>
    <dgm:pt modelId="{20364A58-DB5F-43B2-8774-AE8BC6151E8C}" type="pres">
      <dgm:prSet presAssocID="{0BD2AB04-87F8-4D38-B4B3-533465088C0D}" presName="sp" presStyleCnt="0"/>
      <dgm:spPr/>
    </dgm:pt>
    <dgm:pt modelId="{CF417DA9-2694-4521-B831-2856C9717E2D}" type="pres">
      <dgm:prSet presAssocID="{FE8D2ABC-D666-43D3-8A99-3591F0D49102}" presName="linNode" presStyleCnt="0"/>
      <dgm:spPr/>
    </dgm:pt>
    <dgm:pt modelId="{BC2B0C0E-5F67-4F54-809D-924131E09C7A}" type="pres">
      <dgm:prSet presAssocID="{FE8D2ABC-D666-43D3-8A99-3591F0D49102}" presName="parentText" presStyleLbl="node1" presStyleIdx="6" presStyleCnt="8">
        <dgm:presLayoutVars>
          <dgm:chMax val="1"/>
          <dgm:bulletEnabled val="1"/>
        </dgm:presLayoutVars>
      </dgm:prSet>
      <dgm:spPr/>
    </dgm:pt>
    <dgm:pt modelId="{F45F8F14-2734-41DD-9DA7-4266E8E3417F}" type="pres">
      <dgm:prSet presAssocID="{26812805-F0DA-4404-A1C3-78C22060F549}" presName="sp" presStyleCnt="0"/>
      <dgm:spPr/>
    </dgm:pt>
    <dgm:pt modelId="{0CF4D088-1B4D-4CFD-A6F4-60C59F137043}" type="pres">
      <dgm:prSet presAssocID="{387EA68E-612F-428D-A253-0C27DA88FC14}" presName="linNode" presStyleCnt="0"/>
      <dgm:spPr/>
    </dgm:pt>
    <dgm:pt modelId="{FE8EA67F-A251-4565-B5F9-C05F83C50DFD}" type="pres">
      <dgm:prSet presAssocID="{387EA68E-612F-428D-A253-0C27DA88FC14}" presName="parentText" presStyleLbl="node1" presStyleIdx="7" presStyleCnt="8">
        <dgm:presLayoutVars>
          <dgm:chMax val="1"/>
          <dgm:bulletEnabled val="1"/>
        </dgm:presLayoutVars>
      </dgm:prSet>
      <dgm:spPr/>
    </dgm:pt>
  </dgm:ptLst>
  <dgm:cxnLst>
    <dgm:cxn modelId="{71344E09-8116-4724-8C2F-B3141B02CD97}" type="presOf" srcId="{14CFAAEC-5FA1-4B89-ACE6-5C6544CB881C}" destId="{D4B5DC38-F346-4A05-94B1-D7999E7FCD24}" srcOrd="0" destOrd="0" presId="urn:microsoft.com/office/officeart/2005/8/layout/vList5"/>
    <dgm:cxn modelId="{9E610C1B-FA2C-468D-BAEF-FA9B40257085}" srcId="{2AC09FB7-DFB9-4CCB-B64E-BF88F0F67F38}" destId="{387EA68E-612F-428D-A253-0C27DA88FC14}" srcOrd="7" destOrd="0" parTransId="{193DDE7B-0AC7-460B-AA1C-8F5FD1947A5C}" sibTransId="{96DAFE35-84BE-4D28-B595-CADD9DFF8AC0}"/>
    <dgm:cxn modelId="{3829B727-4703-4DF4-B0A7-ED3AF1EF0AEB}" type="presOf" srcId="{2139C3AD-0314-412A-AC5B-4F95A40128DC}" destId="{EC97586E-AD5B-41A3-A6D4-563DA5AC820D}" srcOrd="0" destOrd="0" presId="urn:microsoft.com/office/officeart/2005/8/layout/vList5"/>
    <dgm:cxn modelId="{B434AD3C-9D96-46CC-8BAB-1125D1CA016A}" type="presOf" srcId="{2AC09FB7-DFB9-4CCB-B64E-BF88F0F67F38}" destId="{B8B380D3-17BD-4DEB-AE74-3F14226C64EC}" srcOrd="0" destOrd="0" presId="urn:microsoft.com/office/officeart/2005/8/layout/vList5"/>
    <dgm:cxn modelId="{3357EC5C-35EA-4C52-9147-5DB7CBB4841F}" srcId="{2AC09FB7-DFB9-4CCB-B64E-BF88F0F67F38}" destId="{14CFAAEC-5FA1-4B89-ACE6-5C6544CB881C}" srcOrd="2" destOrd="0" parTransId="{676C1E90-A9ED-4A73-85A9-B79F43BB9EDB}" sibTransId="{E404B78D-A5FA-42E8-9173-E836E49F67CC}"/>
    <dgm:cxn modelId="{659EB05F-FFFE-4EBC-9FA1-BA830E0116E6}" type="presOf" srcId="{D614AEBF-A655-484A-AF96-F4527372E71F}" destId="{EF5F196E-4D14-4F05-8030-D0312FAB6A4C}" srcOrd="0" destOrd="0" presId="urn:microsoft.com/office/officeart/2005/8/layout/vList5"/>
    <dgm:cxn modelId="{A8539C60-CC5D-4299-8D25-5B197B6F9494}" srcId="{2AC09FB7-DFB9-4CCB-B64E-BF88F0F67F38}" destId="{EB3D31EB-E100-49DC-86CE-029CD525FA81}" srcOrd="4" destOrd="0" parTransId="{4E00F776-BDFF-4418-8AA2-CBA37A2FF706}" sibTransId="{0EEC85E4-8D7F-4915-9B7F-BCDB9022E484}"/>
    <dgm:cxn modelId="{A9021A41-6100-440D-8B97-C810E65F9377}" type="presOf" srcId="{FE8D2ABC-D666-43D3-8A99-3591F0D49102}" destId="{BC2B0C0E-5F67-4F54-809D-924131E09C7A}" srcOrd="0" destOrd="0" presId="urn:microsoft.com/office/officeart/2005/8/layout/vList5"/>
    <dgm:cxn modelId="{6111F351-F1AF-4C67-884E-68DF9D827915}" srcId="{2AC09FB7-DFB9-4CCB-B64E-BF88F0F67F38}" destId="{2139C3AD-0314-412A-AC5B-4F95A40128DC}" srcOrd="0" destOrd="0" parTransId="{C2152314-C8F2-4CCF-969E-05A8B0B7687D}" sibTransId="{6DF7FE1C-0E8A-4890-82F8-B90DF19FDA4D}"/>
    <dgm:cxn modelId="{FC5B0493-904B-4218-A9BD-A4BD74F60739}" type="presOf" srcId="{82DEAC1E-90BA-402F-A7D3-D1CE511ACB3C}" destId="{4E5E0701-F033-4C50-A21D-B390E71CFB4E}" srcOrd="0" destOrd="0" presId="urn:microsoft.com/office/officeart/2005/8/layout/vList5"/>
    <dgm:cxn modelId="{8B868DA9-7AD7-47A4-8D0F-F973E1CEEDC2}" srcId="{2AC09FB7-DFB9-4CCB-B64E-BF88F0F67F38}" destId="{FE8D2ABC-D666-43D3-8A99-3591F0D49102}" srcOrd="6" destOrd="0" parTransId="{6CFE958C-FEE5-452A-9FAF-00B3368F74EC}" sibTransId="{26812805-F0DA-4404-A1C3-78C22060F549}"/>
    <dgm:cxn modelId="{670E23B8-0DE1-46AA-987A-FBF5A6B2626C}" srcId="{2AC09FB7-DFB9-4CCB-B64E-BF88F0F67F38}" destId="{53054B2E-F468-435F-9BEE-3A7AFFD9B3DD}" srcOrd="1" destOrd="0" parTransId="{A6A2111F-1017-4E7F-84D0-18FDE05285C4}" sibTransId="{304BC9B1-932A-42DA-AD06-143532EDC276}"/>
    <dgm:cxn modelId="{E5A81DBA-E260-4677-8DAD-0790A3737969}" srcId="{2AC09FB7-DFB9-4CCB-B64E-BF88F0F67F38}" destId="{D614AEBF-A655-484A-AF96-F4527372E71F}" srcOrd="5" destOrd="0" parTransId="{E2FCA16A-FA67-45DA-A4AC-F9D1297366BB}" sibTransId="{0BD2AB04-87F8-4D38-B4B3-533465088C0D}"/>
    <dgm:cxn modelId="{F34C57D3-EF3B-4262-B805-4A0D1203F04C}" type="presOf" srcId="{387EA68E-612F-428D-A253-0C27DA88FC14}" destId="{FE8EA67F-A251-4565-B5F9-C05F83C50DFD}" srcOrd="0" destOrd="0" presId="urn:microsoft.com/office/officeart/2005/8/layout/vList5"/>
    <dgm:cxn modelId="{CA3AF2D6-40AF-449C-98BF-8CC4105204B5}" type="presOf" srcId="{53054B2E-F468-435F-9BEE-3A7AFFD9B3DD}" destId="{0C3E2DEA-D98A-41F0-B436-13F0B8B2B767}" srcOrd="0" destOrd="0" presId="urn:microsoft.com/office/officeart/2005/8/layout/vList5"/>
    <dgm:cxn modelId="{46086DD9-3BC2-4ED5-AFCF-B3C17C08F86C}" type="presOf" srcId="{EB3D31EB-E100-49DC-86CE-029CD525FA81}" destId="{EFDCA6AB-DD94-4C3C-8B17-B8E6125FEB99}" srcOrd="0" destOrd="0" presId="urn:microsoft.com/office/officeart/2005/8/layout/vList5"/>
    <dgm:cxn modelId="{741384DB-1D69-44DD-BBA6-17E24802CA3C}" srcId="{2AC09FB7-DFB9-4CCB-B64E-BF88F0F67F38}" destId="{82DEAC1E-90BA-402F-A7D3-D1CE511ACB3C}" srcOrd="3" destOrd="0" parTransId="{67F28BD3-CA82-4271-AF38-58C096269F83}" sibTransId="{5D8AE97F-4F43-48E4-BA7F-18392C7496C1}"/>
    <dgm:cxn modelId="{E7BDD8FC-CF84-4330-8824-5E44FF50DF51}" type="presParOf" srcId="{B8B380D3-17BD-4DEB-AE74-3F14226C64EC}" destId="{CB309963-1396-4318-A4E8-707D075A3238}" srcOrd="0" destOrd="0" presId="urn:microsoft.com/office/officeart/2005/8/layout/vList5"/>
    <dgm:cxn modelId="{8B8183F4-F28B-4DF4-A747-0F1ECB7F3FD3}" type="presParOf" srcId="{CB309963-1396-4318-A4E8-707D075A3238}" destId="{EC97586E-AD5B-41A3-A6D4-563DA5AC820D}" srcOrd="0" destOrd="0" presId="urn:microsoft.com/office/officeart/2005/8/layout/vList5"/>
    <dgm:cxn modelId="{6FEA936E-567E-4734-AD73-463A8678B5EF}" type="presParOf" srcId="{B8B380D3-17BD-4DEB-AE74-3F14226C64EC}" destId="{6A5296D3-DF41-45D7-8DF2-91598C33D090}" srcOrd="1" destOrd="0" presId="urn:microsoft.com/office/officeart/2005/8/layout/vList5"/>
    <dgm:cxn modelId="{5611DE16-8FF9-462E-BC6A-64B69DCFC575}" type="presParOf" srcId="{B8B380D3-17BD-4DEB-AE74-3F14226C64EC}" destId="{30BAE6DD-AE25-42D5-A842-FE3EDC1AD7FC}" srcOrd="2" destOrd="0" presId="urn:microsoft.com/office/officeart/2005/8/layout/vList5"/>
    <dgm:cxn modelId="{9C32565C-7205-4C8F-BEA1-D7CBE597A2FE}" type="presParOf" srcId="{30BAE6DD-AE25-42D5-A842-FE3EDC1AD7FC}" destId="{0C3E2DEA-D98A-41F0-B436-13F0B8B2B767}" srcOrd="0" destOrd="0" presId="urn:microsoft.com/office/officeart/2005/8/layout/vList5"/>
    <dgm:cxn modelId="{A5EB8A3B-6515-4979-B203-32791F71712B}" type="presParOf" srcId="{B8B380D3-17BD-4DEB-AE74-3F14226C64EC}" destId="{8BA41FEB-075C-4A18-A791-77B4C6A13ECB}" srcOrd="3" destOrd="0" presId="urn:microsoft.com/office/officeart/2005/8/layout/vList5"/>
    <dgm:cxn modelId="{CC72F2CB-17B7-4353-9B5E-D61FE9BC8C9A}" type="presParOf" srcId="{B8B380D3-17BD-4DEB-AE74-3F14226C64EC}" destId="{A4AFD89C-B5A5-4317-B7FE-AE046B5F2A79}" srcOrd="4" destOrd="0" presId="urn:microsoft.com/office/officeart/2005/8/layout/vList5"/>
    <dgm:cxn modelId="{3DEA4E8D-16D7-4421-BAB6-65DEF6B2AA02}" type="presParOf" srcId="{A4AFD89C-B5A5-4317-B7FE-AE046B5F2A79}" destId="{D4B5DC38-F346-4A05-94B1-D7999E7FCD24}" srcOrd="0" destOrd="0" presId="urn:microsoft.com/office/officeart/2005/8/layout/vList5"/>
    <dgm:cxn modelId="{FA8CA625-B9C6-4388-92DA-8BDE0D1D9FCE}" type="presParOf" srcId="{B8B380D3-17BD-4DEB-AE74-3F14226C64EC}" destId="{79659D58-9FBD-4FFA-8653-659E61C70093}" srcOrd="5" destOrd="0" presId="urn:microsoft.com/office/officeart/2005/8/layout/vList5"/>
    <dgm:cxn modelId="{4DBA30A8-8D0D-452B-BEED-947D8600B509}" type="presParOf" srcId="{B8B380D3-17BD-4DEB-AE74-3F14226C64EC}" destId="{5004D55B-B55A-44CF-9D8D-0D9B0DD7A385}" srcOrd="6" destOrd="0" presId="urn:microsoft.com/office/officeart/2005/8/layout/vList5"/>
    <dgm:cxn modelId="{B52A3DD0-27DF-434F-8690-BFB17EF38CC9}" type="presParOf" srcId="{5004D55B-B55A-44CF-9D8D-0D9B0DD7A385}" destId="{4E5E0701-F033-4C50-A21D-B390E71CFB4E}" srcOrd="0" destOrd="0" presId="urn:microsoft.com/office/officeart/2005/8/layout/vList5"/>
    <dgm:cxn modelId="{592CD5D6-2458-4609-82F4-40E4B5EBC34A}" type="presParOf" srcId="{B8B380D3-17BD-4DEB-AE74-3F14226C64EC}" destId="{8AD4D386-4411-494E-8F95-E4D402BBE545}" srcOrd="7" destOrd="0" presId="urn:microsoft.com/office/officeart/2005/8/layout/vList5"/>
    <dgm:cxn modelId="{44AAB953-D5E0-4254-8516-D26514CDDFA5}" type="presParOf" srcId="{B8B380D3-17BD-4DEB-AE74-3F14226C64EC}" destId="{B5465668-6C44-462F-A624-FA130781EBEB}" srcOrd="8" destOrd="0" presId="urn:microsoft.com/office/officeart/2005/8/layout/vList5"/>
    <dgm:cxn modelId="{4018C8B5-548D-4AB2-9DC5-A0D44DD2A953}" type="presParOf" srcId="{B5465668-6C44-462F-A624-FA130781EBEB}" destId="{EFDCA6AB-DD94-4C3C-8B17-B8E6125FEB99}" srcOrd="0" destOrd="0" presId="urn:microsoft.com/office/officeart/2005/8/layout/vList5"/>
    <dgm:cxn modelId="{6A30B7C6-0F45-4CE1-B0B7-5CA40F5CB030}" type="presParOf" srcId="{B8B380D3-17BD-4DEB-AE74-3F14226C64EC}" destId="{04A5041C-614A-44A4-B7E0-0952107715BB}" srcOrd="9" destOrd="0" presId="urn:microsoft.com/office/officeart/2005/8/layout/vList5"/>
    <dgm:cxn modelId="{14440A3A-EEBB-4C39-9766-9C592612F2E6}" type="presParOf" srcId="{B8B380D3-17BD-4DEB-AE74-3F14226C64EC}" destId="{9D6A1AA4-46C1-4DD0-AC39-1E5FB8373776}" srcOrd="10" destOrd="0" presId="urn:microsoft.com/office/officeart/2005/8/layout/vList5"/>
    <dgm:cxn modelId="{B2E4B7AE-5318-4FBE-9590-F9914C21471B}" type="presParOf" srcId="{9D6A1AA4-46C1-4DD0-AC39-1E5FB8373776}" destId="{EF5F196E-4D14-4F05-8030-D0312FAB6A4C}" srcOrd="0" destOrd="0" presId="urn:microsoft.com/office/officeart/2005/8/layout/vList5"/>
    <dgm:cxn modelId="{DFB3AE84-08F2-4446-8F5D-8FF96210DE7A}" type="presParOf" srcId="{B8B380D3-17BD-4DEB-AE74-3F14226C64EC}" destId="{20364A58-DB5F-43B2-8774-AE8BC6151E8C}" srcOrd="11" destOrd="0" presId="urn:microsoft.com/office/officeart/2005/8/layout/vList5"/>
    <dgm:cxn modelId="{127875E2-5FAB-410B-A6BB-E2C5545BAEDF}" type="presParOf" srcId="{B8B380D3-17BD-4DEB-AE74-3F14226C64EC}" destId="{CF417DA9-2694-4521-B831-2856C9717E2D}" srcOrd="12" destOrd="0" presId="urn:microsoft.com/office/officeart/2005/8/layout/vList5"/>
    <dgm:cxn modelId="{61B42D7C-CF90-4BD4-827A-63CDE80F1D00}" type="presParOf" srcId="{CF417DA9-2694-4521-B831-2856C9717E2D}" destId="{BC2B0C0E-5F67-4F54-809D-924131E09C7A}" srcOrd="0" destOrd="0" presId="urn:microsoft.com/office/officeart/2005/8/layout/vList5"/>
    <dgm:cxn modelId="{36684E93-69ED-40F5-86E4-73F9D25558D6}" type="presParOf" srcId="{B8B380D3-17BD-4DEB-AE74-3F14226C64EC}" destId="{F45F8F14-2734-41DD-9DA7-4266E8E3417F}" srcOrd="13" destOrd="0" presId="urn:microsoft.com/office/officeart/2005/8/layout/vList5"/>
    <dgm:cxn modelId="{F7F062F5-A781-4CE4-9C7A-2CD77C7FF3F3}" type="presParOf" srcId="{B8B380D3-17BD-4DEB-AE74-3F14226C64EC}" destId="{0CF4D088-1B4D-4CFD-A6F4-60C59F137043}" srcOrd="14" destOrd="0" presId="urn:microsoft.com/office/officeart/2005/8/layout/vList5"/>
    <dgm:cxn modelId="{79A1FD39-A8AD-44E3-9D14-2CBF17921C4D}" type="presParOf" srcId="{0CF4D088-1B4D-4CFD-A6F4-60C59F137043}" destId="{FE8EA67F-A251-4565-B5F9-C05F83C50DF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7586E-AD5B-41A3-A6D4-563DA5AC820D}">
      <dsp:nvSpPr>
        <dsp:cNvPr id="0" name=""/>
        <dsp:cNvSpPr/>
      </dsp:nvSpPr>
      <dsp:spPr>
        <a:xfrm>
          <a:off x="2664297" y="215"/>
          <a:ext cx="2997334" cy="6510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Introduction</a:t>
          </a:r>
          <a:endParaRPr lang="en-IN" sz="2000" kern="1200"/>
        </a:p>
      </dsp:txBody>
      <dsp:txXfrm>
        <a:off x="2696078" y="31996"/>
        <a:ext cx="2933772" cy="587476"/>
      </dsp:txXfrm>
    </dsp:sp>
    <dsp:sp modelId="{0C3E2DEA-D98A-41F0-B436-13F0B8B2B767}">
      <dsp:nvSpPr>
        <dsp:cNvPr id="0" name=""/>
        <dsp:cNvSpPr/>
      </dsp:nvSpPr>
      <dsp:spPr>
        <a:xfrm>
          <a:off x="2664297" y="683806"/>
          <a:ext cx="2997334" cy="65103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Problem Statement</a:t>
          </a:r>
          <a:endParaRPr lang="en-IN" sz="2000" kern="1200"/>
        </a:p>
      </dsp:txBody>
      <dsp:txXfrm>
        <a:off x="2696078" y="715587"/>
        <a:ext cx="2933772" cy="587476"/>
      </dsp:txXfrm>
    </dsp:sp>
    <dsp:sp modelId="{D4B5DC38-F346-4A05-94B1-D7999E7FCD24}">
      <dsp:nvSpPr>
        <dsp:cNvPr id="0" name=""/>
        <dsp:cNvSpPr/>
      </dsp:nvSpPr>
      <dsp:spPr>
        <a:xfrm>
          <a:off x="2664297" y="1367397"/>
          <a:ext cx="2997334" cy="65103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Technical Details</a:t>
          </a:r>
          <a:endParaRPr lang="en-IN" sz="2000" kern="1200"/>
        </a:p>
      </dsp:txBody>
      <dsp:txXfrm>
        <a:off x="2696078" y="1399178"/>
        <a:ext cx="2933772" cy="587476"/>
      </dsp:txXfrm>
    </dsp:sp>
    <dsp:sp modelId="{4E5E0701-F033-4C50-A21D-B390E71CFB4E}">
      <dsp:nvSpPr>
        <dsp:cNvPr id="0" name=""/>
        <dsp:cNvSpPr/>
      </dsp:nvSpPr>
      <dsp:spPr>
        <a:xfrm>
          <a:off x="2664297" y="2050988"/>
          <a:ext cx="2997334" cy="65103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Key Features </a:t>
          </a:r>
          <a:endParaRPr lang="en-IN" sz="2000" kern="1200"/>
        </a:p>
      </dsp:txBody>
      <dsp:txXfrm>
        <a:off x="2696078" y="2082769"/>
        <a:ext cx="2933772" cy="587476"/>
      </dsp:txXfrm>
    </dsp:sp>
    <dsp:sp modelId="{EFDCA6AB-DD94-4C3C-8B17-B8E6125FEB99}">
      <dsp:nvSpPr>
        <dsp:cNvPr id="0" name=""/>
        <dsp:cNvSpPr/>
      </dsp:nvSpPr>
      <dsp:spPr>
        <a:xfrm>
          <a:off x="2664297" y="2734578"/>
          <a:ext cx="2997334" cy="65103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Project Highlights</a:t>
          </a:r>
          <a:endParaRPr lang="en-IN" sz="2000" kern="1200"/>
        </a:p>
      </dsp:txBody>
      <dsp:txXfrm>
        <a:off x="2696078" y="2766359"/>
        <a:ext cx="2933772" cy="587476"/>
      </dsp:txXfrm>
    </dsp:sp>
    <dsp:sp modelId="{EF5F196E-4D14-4F05-8030-D0312FAB6A4C}">
      <dsp:nvSpPr>
        <dsp:cNvPr id="0" name=""/>
        <dsp:cNvSpPr/>
      </dsp:nvSpPr>
      <dsp:spPr>
        <a:xfrm>
          <a:off x="2664297" y="3418169"/>
          <a:ext cx="2997334" cy="6510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Bonus Feature(optional)</a:t>
          </a:r>
          <a:endParaRPr lang="en-IN" sz="2000" kern="1200" dirty="0"/>
        </a:p>
      </dsp:txBody>
      <dsp:txXfrm>
        <a:off x="2696078" y="3449950"/>
        <a:ext cx="2933772" cy="587476"/>
      </dsp:txXfrm>
    </dsp:sp>
    <dsp:sp modelId="{BC2B0C0E-5F67-4F54-809D-924131E09C7A}">
      <dsp:nvSpPr>
        <dsp:cNvPr id="0" name=""/>
        <dsp:cNvSpPr/>
      </dsp:nvSpPr>
      <dsp:spPr>
        <a:xfrm>
          <a:off x="2664297" y="4101760"/>
          <a:ext cx="2997334" cy="65103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Conclusion</a:t>
          </a:r>
          <a:endParaRPr lang="en-IN" sz="2000" kern="1200"/>
        </a:p>
      </dsp:txBody>
      <dsp:txXfrm>
        <a:off x="2696078" y="4133541"/>
        <a:ext cx="2933772" cy="587476"/>
      </dsp:txXfrm>
    </dsp:sp>
    <dsp:sp modelId="{FE8EA67F-A251-4565-B5F9-C05F83C50DFD}">
      <dsp:nvSpPr>
        <dsp:cNvPr id="0" name=""/>
        <dsp:cNvSpPr/>
      </dsp:nvSpPr>
      <dsp:spPr>
        <a:xfrm>
          <a:off x="2664297" y="4785351"/>
          <a:ext cx="2997334" cy="65103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References/Links used</a:t>
          </a:r>
          <a:endParaRPr lang="en-IN" sz="2000" kern="1200" dirty="0"/>
        </a:p>
      </dsp:txBody>
      <dsp:txXfrm>
        <a:off x="2696078" y="4817132"/>
        <a:ext cx="2933772" cy="58747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40158-28B5-4278-AF63-AA978560E8F1}" type="datetimeFigureOut">
              <a:rPr lang="en-IN" smtClean="0"/>
              <a:t>06-12-2023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63325-43C5-4A24-81C9-297DC0A1BAAE}" type="slidenum">
              <a:rPr lang="en-IN" smtClean="0"/>
              <a:t>‹#›</a:t>
            </a:fld>
            <a:endParaRPr lang="en-IN"/>
          </a:p>
        </p:txBody>
      </p:sp>
    </p:spTree>
    <p:extLst>
      <p:ext uri="{BB962C8B-B14F-4D97-AF65-F5344CB8AC3E}">
        <p14:creationId xmlns:p14="http://schemas.microsoft.com/office/powerpoint/2010/main" val="35203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315200" cy="914400"/>
          </a:xfrm>
        </p:spPr>
        <p:txBody>
          <a:bodyPr/>
          <a:lstStyle>
            <a:lvl1pPr>
              <a:defRPr sz="24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711200" y="1371600"/>
            <a:ext cx="10871200" cy="4724400"/>
          </a:xfrm>
        </p:spPr>
        <p:txBody>
          <a:bodyPr/>
          <a:lstStyle>
            <a:lvl1pPr marL="0" indent="0" algn="ctr">
              <a:buNone/>
              <a:defRPr>
                <a:solidFill>
                  <a:schemeClr val="tx1">
                    <a:tint val="75000"/>
                  </a:schemeClr>
                </a:solidFill>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498" indent="0" algn="ctr">
              <a:buNone/>
              <a:defRPr>
                <a:solidFill>
                  <a:schemeClr val="tx1">
                    <a:tint val="75000"/>
                  </a:schemeClr>
                </a:solidFill>
              </a:defRPr>
            </a:lvl5pPr>
            <a:lvl6pPr marL="1714372"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5" name="Group 7"/>
          <p:cNvGrpSpPr>
            <a:grpSpLocks/>
          </p:cNvGrpSpPr>
          <p:nvPr/>
        </p:nvGrpSpPr>
        <p:grpSpPr bwMode="auto">
          <a:xfrm>
            <a:off x="8195733" y="0"/>
            <a:ext cx="3996267"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sz="1351">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p>
          </p:txBody>
        </p:sp>
      </p:grpSp>
      <p:pic>
        <p:nvPicPr>
          <p:cNvPr id="9" name="Picture 15" descr="logo.jpg"/>
          <p:cNvPicPr>
            <a:picLocks noChangeAspect="1"/>
          </p:cNvPicPr>
          <p:nvPr/>
        </p:nvPicPr>
        <p:blipFill>
          <a:blip r:embed="rId3" cstate="print"/>
          <a:srcRect/>
          <a:stretch>
            <a:fillRect/>
          </a:stretch>
        </p:blipFill>
        <p:spPr bwMode="auto">
          <a:xfrm>
            <a:off x="8737609" y="228600"/>
            <a:ext cx="2561167"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24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651">
                <a:latin typeface="Times New Roman" panose="02020603050405020304" pitchFamily="18" charset="0"/>
                <a:cs typeface="Times New Roman" panose="02020603050405020304" pitchFamily="18" charset="0"/>
              </a:defRPr>
            </a:lvl1pPr>
            <a:lvl2pPr>
              <a:defRPr sz="1651">
                <a:latin typeface="Times New Roman" panose="02020603050405020304" pitchFamily="18" charset="0"/>
                <a:cs typeface="Times New Roman" panose="02020603050405020304" pitchFamily="18" charset="0"/>
              </a:defRPr>
            </a:lvl2pPr>
            <a:lvl3pPr>
              <a:defRPr sz="1651">
                <a:latin typeface="Times New Roman" panose="02020603050405020304" pitchFamily="18" charset="0"/>
                <a:cs typeface="Times New Roman" panose="02020603050405020304" pitchFamily="18" charset="0"/>
              </a:defRPr>
            </a:lvl3pPr>
            <a:lvl4pPr>
              <a:defRPr sz="1651">
                <a:latin typeface="Times New Roman" panose="02020603050405020304" pitchFamily="18" charset="0"/>
                <a:cs typeface="Times New Roman" panose="02020603050405020304" pitchFamily="18" charset="0"/>
              </a:defRPr>
            </a:lvl4pPr>
            <a:lvl5pPr>
              <a:defRPr sz="1651">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12/6/2023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36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37160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3"/>
            <a:ext cx="2844800" cy="365125"/>
          </a:xfrm>
          <a:prstGeom prst="rect">
            <a:avLst/>
          </a:prstGeom>
        </p:spPr>
        <p:txBody>
          <a:bodyPr vert="horz" wrap="square" lIns="91440" tIns="45720" rIns="91440" bIns="45720" numCol="1" anchor="ctr" anchorCtr="0" compatLnSpc="1">
            <a:prstTxWarp prst="textNoShape">
              <a:avLst/>
            </a:prstTxWarp>
          </a:bodyPr>
          <a:lstStyle>
            <a:lvl1pPr>
              <a:defRPr sz="900" b="1">
                <a:solidFill>
                  <a:srgbClr val="0070C0"/>
                </a:solidFill>
                <a:latin typeface="Times New Roman" pitchFamily="18" charset="0"/>
                <a:cs typeface="Times New Roman" pitchFamily="18" charset="0"/>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3"/>
          </p:nvPr>
        </p:nvSpPr>
        <p:spPr>
          <a:xfrm>
            <a:off x="4165600" y="6356363"/>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8737600" y="635636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12192000" cy="838200"/>
          </a:xfrm>
          <a:prstGeom prst="rect">
            <a:avLst/>
          </a:prstGeom>
          <a:solidFill>
            <a:srgbClr val="FF3300"/>
          </a:solidFill>
          <a:ln w="9525">
            <a:noFill/>
            <a:miter lim="800000"/>
            <a:headEnd/>
            <a:tailEnd/>
          </a:ln>
        </p:spPr>
        <p:txBody>
          <a:bodyPr wrap="none" anchor="ctr"/>
          <a:lstStyle/>
          <a:p>
            <a:endParaRPr lang="en-US" sz="1351">
              <a:latin typeface="Calibri" pitchFamily="34" charset="0"/>
            </a:endParaRPr>
          </a:p>
        </p:txBody>
      </p:sp>
      <p:sp>
        <p:nvSpPr>
          <p:cNvPr id="8" name="Rectangle 11"/>
          <p:cNvSpPr>
            <a:spLocks noChangeArrowheads="1"/>
          </p:cNvSpPr>
          <p:nvPr/>
        </p:nvSpPr>
        <p:spPr bwMode="auto">
          <a:xfrm flipV="1">
            <a:off x="0" y="6705600"/>
            <a:ext cx="12192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sz="1351">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8737600" y="228600"/>
            <a:ext cx="27432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2" name="Group 7"/>
          <p:cNvGrpSpPr>
            <a:grpSpLocks/>
          </p:cNvGrpSpPr>
          <p:nvPr/>
        </p:nvGrpSpPr>
        <p:grpSpPr bwMode="auto">
          <a:xfrm>
            <a:off x="8195733" y="0"/>
            <a:ext cx="3996267"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sz="1351">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p>
          </p:txBody>
        </p:sp>
      </p:grpSp>
      <p:pic>
        <p:nvPicPr>
          <p:cNvPr id="1038" name="Picture 15" descr="logo.jpg"/>
          <p:cNvPicPr>
            <a:picLocks noChangeAspect="1"/>
          </p:cNvPicPr>
          <p:nvPr/>
        </p:nvPicPr>
        <p:blipFill>
          <a:blip r:embed="rId6" cstate="print"/>
          <a:srcRect/>
          <a:stretch>
            <a:fillRect/>
          </a:stretch>
        </p:blipFill>
        <p:spPr bwMode="auto">
          <a:xfrm>
            <a:off x="8737609" y="228600"/>
            <a:ext cx="2561167"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txStyles>
    <p:titleStyle>
      <a:lvl1pPr algn="ctr" rtl="0" eaLnBrk="1" fontAlgn="base" hangingPunct="1">
        <a:spcBef>
          <a:spcPct val="0"/>
        </a:spcBef>
        <a:spcAft>
          <a:spcPct val="0"/>
        </a:spcAft>
        <a:defRPr sz="2251" kern="1200">
          <a:solidFill>
            <a:schemeClr val="tx1"/>
          </a:solidFill>
          <a:latin typeface="+mj-lt"/>
          <a:ea typeface="MS PGothic"/>
          <a:cs typeface="MS PGothic"/>
        </a:defRPr>
      </a:lvl1pPr>
      <a:lvl2pPr algn="ctr" rtl="0" eaLnBrk="1" fontAlgn="base" hangingPunct="1">
        <a:spcBef>
          <a:spcPct val="0"/>
        </a:spcBef>
        <a:spcAft>
          <a:spcPct val="0"/>
        </a:spcAft>
        <a:defRPr sz="2251">
          <a:solidFill>
            <a:schemeClr val="tx1"/>
          </a:solidFill>
          <a:latin typeface="Calibri" charset="0"/>
          <a:ea typeface="MS PGothic"/>
          <a:cs typeface="MS PGothic"/>
        </a:defRPr>
      </a:lvl2pPr>
      <a:lvl3pPr algn="ctr" rtl="0" eaLnBrk="1" fontAlgn="base" hangingPunct="1">
        <a:spcBef>
          <a:spcPct val="0"/>
        </a:spcBef>
        <a:spcAft>
          <a:spcPct val="0"/>
        </a:spcAft>
        <a:defRPr sz="2251">
          <a:solidFill>
            <a:schemeClr val="tx1"/>
          </a:solidFill>
          <a:latin typeface="Calibri" charset="0"/>
          <a:ea typeface="MS PGothic"/>
          <a:cs typeface="MS PGothic"/>
        </a:defRPr>
      </a:lvl3pPr>
      <a:lvl4pPr algn="ctr" rtl="0" eaLnBrk="1" fontAlgn="base" hangingPunct="1">
        <a:spcBef>
          <a:spcPct val="0"/>
        </a:spcBef>
        <a:spcAft>
          <a:spcPct val="0"/>
        </a:spcAft>
        <a:defRPr sz="2251">
          <a:solidFill>
            <a:schemeClr val="tx1"/>
          </a:solidFill>
          <a:latin typeface="Calibri" charset="0"/>
          <a:ea typeface="MS PGothic"/>
          <a:cs typeface="MS PGothic"/>
        </a:defRPr>
      </a:lvl4pPr>
      <a:lvl5pPr algn="ctr" rtl="0" eaLnBrk="1" fontAlgn="base" hangingPunct="1">
        <a:spcBef>
          <a:spcPct val="0"/>
        </a:spcBef>
        <a:spcAft>
          <a:spcPct val="0"/>
        </a:spcAft>
        <a:defRPr sz="2251">
          <a:solidFill>
            <a:schemeClr val="tx1"/>
          </a:solidFill>
          <a:latin typeface="Calibri" charset="0"/>
          <a:ea typeface="MS PGothic"/>
          <a:cs typeface="MS PGothic"/>
        </a:defRPr>
      </a:lvl5pPr>
      <a:lvl6pPr marL="342874" algn="ctr" rtl="0" eaLnBrk="1" fontAlgn="base" hangingPunct="1">
        <a:spcBef>
          <a:spcPct val="0"/>
        </a:spcBef>
        <a:spcAft>
          <a:spcPct val="0"/>
        </a:spcAft>
        <a:defRPr sz="2251">
          <a:solidFill>
            <a:schemeClr val="tx1"/>
          </a:solidFill>
          <a:latin typeface="Calibri" charset="0"/>
          <a:ea typeface="ＭＳ Ｐゴシック" charset="-128"/>
        </a:defRPr>
      </a:lvl6pPr>
      <a:lvl7pPr marL="685750" algn="ctr" rtl="0" eaLnBrk="1" fontAlgn="base" hangingPunct="1">
        <a:spcBef>
          <a:spcPct val="0"/>
        </a:spcBef>
        <a:spcAft>
          <a:spcPct val="0"/>
        </a:spcAft>
        <a:defRPr sz="2251">
          <a:solidFill>
            <a:schemeClr val="tx1"/>
          </a:solidFill>
          <a:latin typeface="Calibri" charset="0"/>
          <a:ea typeface="ＭＳ Ｐゴシック" charset="-128"/>
        </a:defRPr>
      </a:lvl7pPr>
      <a:lvl8pPr marL="1028624" algn="ctr" rtl="0" eaLnBrk="1" fontAlgn="base" hangingPunct="1">
        <a:spcBef>
          <a:spcPct val="0"/>
        </a:spcBef>
        <a:spcAft>
          <a:spcPct val="0"/>
        </a:spcAft>
        <a:defRPr sz="2251">
          <a:solidFill>
            <a:schemeClr val="tx1"/>
          </a:solidFill>
          <a:latin typeface="Calibri" charset="0"/>
          <a:ea typeface="ＭＳ Ｐゴシック" charset="-128"/>
        </a:defRPr>
      </a:lvl8pPr>
      <a:lvl9pPr marL="1371498" algn="ctr" rtl="0" eaLnBrk="1" fontAlgn="base" hangingPunct="1">
        <a:spcBef>
          <a:spcPct val="0"/>
        </a:spcBef>
        <a:spcAft>
          <a:spcPct val="0"/>
        </a:spcAft>
        <a:defRPr sz="2251">
          <a:solidFill>
            <a:schemeClr val="tx1"/>
          </a:solidFill>
          <a:latin typeface="Calibri" charset="0"/>
          <a:ea typeface="ＭＳ Ｐゴシック" charset="-128"/>
        </a:defRPr>
      </a:lvl9pPr>
    </p:titleStyle>
    <p:bodyStyle>
      <a:lvl1pPr marL="257156" indent="-257156"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1pPr>
      <a:lvl2pPr marL="557171" indent="-214297" algn="l" rtl="0" eaLnBrk="1" fontAlgn="base" hangingPunct="1">
        <a:spcBef>
          <a:spcPct val="20000"/>
        </a:spcBef>
        <a:spcAft>
          <a:spcPct val="0"/>
        </a:spcAft>
        <a:buFont typeface="Arial" pitchFamily="34" charset="0"/>
        <a:buChar char="–"/>
        <a:defRPr sz="2100" kern="1200">
          <a:solidFill>
            <a:schemeClr val="tx1"/>
          </a:solidFill>
          <a:latin typeface="+mn-lt"/>
          <a:ea typeface="MS PGothic"/>
          <a:cs typeface="MS PGothic"/>
        </a:defRPr>
      </a:lvl2pPr>
      <a:lvl3pPr marL="857185" indent="-171438" algn="l" rtl="0" eaLnBrk="1" fontAlgn="base" hangingPunct="1">
        <a:spcBef>
          <a:spcPct val="20000"/>
        </a:spcBef>
        <a:spcAft>
          <a:spcPct val="0"/>
        </a:spcAft>
        <a:buFont typeface="Arial" pitchFamily="34" charset="0"/>
        <a:buChar char="•"/>
        <a:defRPr sz="1800" kern="1200">
          <a:solidFill>
            <a:schemeClr val="tx1"/>
          </a:solidFill>
          <a:latin typeface="+mn-lt"/>
          <a:ea typeface="MS PGothic"/>
          <a:cs typeface="MS PGothic"/>
        </a:defRPr>
      </a:lvl3pPr>
      <a:lvl4pPr marL="1200061" indent="-171438" algn="l" rtl="0" eaLnBrk="1" fontAlgn="base" hangingPunct="1">
        <a:spcBef>
          <a:spcPct val="20000"/>
        </a:spcBef>
        <a:spcAft>
          <a:spcPct val="0"/>
        </a:spcAft>
        <a:buFont typeface="Arial" pitchFamily="34" charset="0"/>
        <a:buChar char="–"/>
        <a:defRPr sz="1500" kern="1200">
          <a:solidFill>
            <a:schemeClr val="tx1"/>
          </a:solidFill>
          <a:latin typeface="+mn-lt"/>
          <a:ea typeface="MS PGothic"/>
          <a:cs typeface="MS PGothic"/>
        </a:defRPr>
      </a:lvl4pPr>
      <a:lvl5pPr marL="1542935" indent="-171438" algn="l" rtl="0" eaLnBrk="1" fontAlgn="base" hangingPunct="1">
        <a:spcBef>
          <a:spcPct val="20000"/>
        </a:spcBef>
        <a:spcAft>
          <a:spcPct val="0"/>
        </a:spcAft>
        <a:buFont typeface="Arial" pitchFamily="34" charset="0"/>
        <a:buChar char="»"/>
        <a:defRPr sz="1500" kern="1200">
          <a:solidFill>
            <a:schemeClr val="tx1"/>
          </a:solidFill>
          <a:latin typeface="+mn-lt"/>
          <a:ea typeface="MS PGothic"/>
          <a:cs typeface="MS PGothic"/>
        </a:defRPr>
      </a:lvl5pPr>
      <a:lvl6pPr marL="1885809"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3"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58"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1"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stackoverflow.com/" TargetMode="External"/><Relationship Id="rId7" Type="http://schemas.openxmlformats.org/officeDocument/2006/relationships/hyperlink" Target="https://www.w3schools.com/" TargetMode="External"/><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hyperlink" Target="https://www.geeksforgeeks.org/"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75000"/>
            </a:schemeClr>
          </a:fgClr>
          <a:bgClr>
            <a:schemeClr val="bg1">
              <a:lumMod val="6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88E42A-F49F-306B-805E-DF3841B49FA4}"/>
              </a:ext>
            </a:extLst>
          </p:cNvPr>
          <p:cNvSpPr txBox="1"/>
          <p:nvPr/>
        </p:nvSpPr>
        <p:spPr>
          <a:xfrm>
            <a:off x="551384" y="2705725"/>
            <a:ext cx="11279050" cy="1446550"/>
          </a:xfrm>
          <a:prstGeom prst="rect">
            <a:avLst/>
          </a:prstGeom>
          <a:noFill/>
        </p:spPr>
        <p:txBody>
          <a:bodyPr wrap="none" rtlCol="0">
            <a:spAutoFit/>
          </a:bodyPr>
          <a:lstStyle/>
          <a:p>
            <a:r>
              <a:rPr lang="en-US" sz="8800" kern="1200" spc="600" dirty="0">
                <a:solidFill>
                  <a:srgbClr val="000000"/>
                </a:solidFill>
                <a:effectLst>
                  <a:outerShdw blurRad="50800" dist="38100" dir="10800000" algn="r" rotWithShape="0">
                    <a:prstClr val="black">
                      <a:alpha val="40000"/>
                    </a:prstClr>
                  </a:outerShdw>
                  <a:reflection blurRad="6350" stA="55000" endA="300" endPos="45000" dir="5400000" sy="-100000" algn="bl" rotWithShape="0"/>
                </a:effectLst>
                <a:latin typeface="Agency FB" panose="020B0503020202020204" pitchFamily="34" charset="0"/>
                <a:cs typeface="Times New Roman" panose="02020603050405020304" pitchFamily="18" charset="0"/>
              </a:rPr>
              <a:t>SOCIAL MEDIA DASHBOARD</a:t>
            </a:r>
            <a:endParaRPr lang="en-IN" sz="8800" spc="600" dirty="0">
              <a:effectLst>
                <a:outerShdw blurRad="50800" dist="38100" dir="10800000" algn="r" rotWithShape="0">
                  <a:prstClr val="black">
                    <a:alpha val="40000"/>
                  </a:prstClr>
                </a:outerShdw>
                <a:reflection blurRad="6350" stA="55000" endA="300" endPos="45000" dir="5400000" sy="-100000" algn="bl" rotWithShape="0"/>
              </a:effectLst>
              <a:latin typeface="Agency FB" panose="020B0503020202020204" pitchFamily="34" charset="0"/>
            </a:endParaRPr>
          </a:p>
        </p:txBody>
      </p:sp>
    </p:spTree>
    <p:extLst>
      <p:ext uri="{BB962C8B-B14F-4D97-AF65-F5344CB8AC3E}">
        <p14:creationId xmlns:p14="http://schemas.microsoft.com/office/powerpoint/2010/main" val="3046482447"/>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3EB7-DE5D-4FD5-9B31-0ED069421A77}"/>
              </a:ext>
            </a:extLst>
          </p:cNvPr>
          <p:cNvSpPr>
            <a:spLocks noGrp="1"/>
          </p:cNvSpPr>
          <p:nvPr>
            <p:ph type="title"/>
          </p:nvPr>
        </p:nvSpPr>
        <p:spPr>
          <a:xfrm>
            <a:off x="47329" y="69302"/>
            <a:ext cx="5616624" cy="838200"/>
          </a:xfrm>
        </p:spPr>
        <p:txBody>
          <a:bodyPr/>
          <a:lstStyle/>
          <a:p>
            <a:r>
              <a:rPr lang="en-IN" sz="3200" b="1" dirty="0"/>
              <a:t>SIGN IN-PAGE OVERVIEW</a:t>
            </a:r>
          </a:p>
        </p:txBody>
      </p:sp>
      <p:pic>
        <p:nvPicPr>
          <p:cNvPr id="5" name="APHA'ZZ Login Page - Google Chrome 2023-11-16 14-26-15">
            <a:hlinkClick r:id="" action="ppaction://media"/>
            <a:extLst>
              <a:ext uri="{FF2B5EF4-FFF2-40B4-BE49-F238E27FC236}">
                <a16:creationId xmlns:a16="http://schemas.microsoft.com/office/drawing/2014/main" id="{046C7F62-0FEB-35BE-34B8-DD63DA413637}"/>
              </a:ext>
            </a:extLst>
          </p:cNvPr>
          <p:cNvPicPr>
            <a:picLocks noGrp="1" noChangeAspect="1"/>
          </p:cNvPicPr>
          <p:nvPr>
            <p:ph idx="1"/>
            <a:videoFile r:link="rId1"/>
            <p:extLst>
              <p:ext uri="{DAA4B4D4-6D71-4841-9C94-3DE7FCFB9230}">
                <p14:media xmlns:p14="http://schemas.microsoft.com/office/powerpoint/2010/main" r:embed="rId2">
                  <p14:trim st="3127" end="536.4666"/>
                </p14:media>
              </p:ext>
            </p:extLst>
          </p:nvPr>
        </p:nvPicPr>
        <p:blipFill>
          <a:blip r:embed="rId4"/>
          <a:stretch>
            <a:fillRect/>
          </a:stretch>
        </p:blipFill>
        <p:spPr>
          <a:xfrm>
            <a:off x="47329" y="917734"/>
            <a:ext cx="12097344" cy="5679917"/>
          </a:xfrm>
        </p:spPr>
      </p:pic>
    </p:spTree>
    <p:extLst>
      <p:ext uri="{BB962C8B-B14F-4D97-AF65-F5344CB8AC3E}">
        <p14:creationId xmlns:p14="http://schemas.microsoft.com/office/powerpoint/2010/main" val="785590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240704" y="70523"/>
            <a:ext cx="5467648" cy="838200"/>
          </a:xfrm>
        </p:spPr>
        <p:txBody>
          <a:bodyPr/>
          <a:lstStyle/>
          <a:p>
            <a:r>
              <a:rPr lang="en-IN" sz="3200" b="1" dirty="0"/>
              <a:t>Html Code Highlights</a:t>
            </a:r>
          </a:p>
        </p:txBody>
      </p:sp>
      <p:pic>
        <p:nvPicPr>
          <p:cNvPr id="9" name="Content Placeholder 8" descr="A screen shot of a computer error&#10;&#10;Description automatically generated">
            <a:extLst>
              <a:ext uri="{FF2B5EF4-FFF2-40B4-BE49-F238E27FC236}">
                <a16:creationId xmlns:a16="http://schemas.microsoft.com/office/drawing/2014/main" id="{0F8A9F17-ECB1-74C8-D400-9221B6E02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45" y="908723"/>
            <a:ext cx="12125716" cy="5716907"/>
          </a:xfrm>
        </p:spPr>
      </p:pic>
    </p:spTree>
    <p:extLst>
      <p:ext uri="{BB962C8B-B14F-4D97-AF65-F5344CB8AC3E}">
        <p14:creationId xmlns:p14="http://schemas.microsoft.com/office/powerpoint/2010/main" val="893046638"/>
      </p:ext>
    </p:extLst>
  </p:cSld>
  <p:clrMapOvr>
    <a:masterClrMapping/>
  </p:clrMapOvr>
  <mc:AlternateContent xmlns:mc="http://schemas.openxmlformats.org/markup-compatibility/2006" xmlns:p14="http://schemas.microsoft.com/office/powerpoint/2010/main">
    <mc:Choice Requires="p14">
      <p:transition spd="slow" advTm="4000">
        <p14:flash/>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824880" y="70523"/>
            <a:ext cx="8636000" cy="838200"/>
          </a:xfrm>
        </p:spPr>
        <p:txBody>
          <a:bodyPr/>
          <a:lstStyle/>
          <a:p>
            <a:r>
              <a:rPr lang="en-IN" sz="3200" b="1" dirty="0"/>
              <a:t>Html Code Highlights</a:t>
            </a:r>
          </a:p>
        </p:txBody>
      </p:sp>
      <p:pic>
        <p:nvPicPr>
          <p:cNvPr id="9" name="Content Placeholder 8">
            <a:extLst>
              <a:ext uri="{FF2B5EF4-FFF2-40B4-BE49-F238E27FC236}">
                <a16:creationId xmlns:a16="http://schemas.microsoft.com/office/drawing/2014/main" id="{0F8A9F17-ECB1-74C8-D400-9221B6E029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345" y="908723"/>
            <a:ext cx="12125716" cy="5716907"/>
          </a:xfrm>
        </p:spPr>
      </p:pic>
    </p:spTree>
    <p:extLst>
      <p:ext uri="{BB962C8B-B14F-4D97-AF65-F5344CB8AC3E}">
        <p14:creationId xmlns:p14="http://schemas.microsoft.com/office/powerpoint/2010/main" val="4289997282"/>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240704" y="70520"/>
            <a:ext cx="5323632" cy="838200"/>
          </a:xfrm>
        </p:spPr>
        <p:txBody>
          <a:bodyPr/>
          <a:lstStyle/>
          <a:p>
            <a:r>
              <a:rPr lang="en-IN" sz="3200" b="1" dirty="0"/>
              <a:t>CSS Code Highlights</a:t>
            </a:r>
          </a:p>
        </p:txBody>
      </p:sp>
      <p:pic>
        <p:nvPicPr>
          <p:cNvPr id="6" name="Content Placeholder 5" descr="A screen shot of a computer program&#10;&#10;Description automatically generated">
            <a:extLst>
              <a:ext uri="{FF2B5EF4-FFF2-40B4-BE49-F238E27FC236}">
                <a16:creationId xmlns:a16="http://schemas.microsoft.com/office/drawing/2014/main" id="{8B1A8EE4-FB36-75C4-2799-DA7EF7E4B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13" y="908720"/>
            <a:ext cx="6002779" cy="5738360"/>
          </a:xfrm>
        </p:spPr>
      </p:pic>
      <p:pic>
        <p:nvPicPr>
          <p:cNvPr id="13" name="Picture 12" descr="A screen shot of a computer program&#10;&#10;Description automatically generated">
            <a:extLst>
              <a:ext uri="{FF2B5EF4-FFF2-40B4-BE49-F238E27FC236}">
                <a16:creationId xmlns:a16="http://schemas.microsoft.com/office/drawing/2014/main" id="{9273540A-68AA-CEBF-0DAB-BE85C0604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08723"/>
            <a:ext cx="6096000" cy="5725543"/>
          </a:xfrm>
          <a:prstGeom prst="rect">
            <a:avLst/>
          </a:prstGeom>
        </p:spPr>
      </p:pic>
    </p:spTree>
    <p:extLst>
      <p:ext uri="{BB962C8B-B14F-4D97-AF65-F5344CB8AC3E}">
        <p14:creationId xmlns:p14="http://schemas.microsoft.com/office/powerpoint/2010/main" val="667641652"/>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896888" y="44970"/>
            <a:ext cx="8636000" cy="838200"/>
          </a:xfrm>
        </p:spPr>
        <p:txBody>
          <a:bodyPr/>
          <a:lstStyle/>
          <a:p>
            <a:r>
              <a:rPr lang="en-IN" sz="3200" b="1" dirty="0"/>
              <a:t>CSS Code Highlights</a:t>
            </a:r>
          </a:p>
        </p:txBody>
      </p:sp>
      <p:pic>
        <p:nvPicPr>
          <p:cNvPr id="7" name="Content Placeholder 6" descr="A screen shot of a computer program&#10;&#10;Description automatically generated">
            <a:extLst>
              <a:ext uri="{FF2B5EF4-FFF2-40B4-BE49-F238E27FC236}">
                <a16:creationId xmlns:a16="http://schemas.microsoft.com/office/drawing/2014/main" id="{0E2382FE-5296-D1AD-0E7D-A451B9842C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8720"/>
            <a:ext cx="4032448" cy="5754376"/>
          </a:xfrm>
        </p:spPr>
      </p:pic>
      <p:pic>
        <p:nvPicPr>
          <p:cNvPr id="9" name="Picture 8" descr="A screen shot of a computer program&#10;&#10;Description automatically generated">
            <a:extLst>
              <a:ext uri="{FF2B5EF4-FFF2-40B4-BE49-F238E27FC236}">
                <a16:creationId xmlns:a16="http://schemas.microsoft.com/office/drawing/2014/main" id="{81ECA00D-74A8-4A15-8EB7-2995826DA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56" y="908722"/>
            <a:ext cx="3936360" cy="5746581"/>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59994AA9-5D78-9309-D348-CBB72E354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2224" y="909828"/>
            <a:ext cx="4032448" cy="5753271"/>
          </a:xfrm>
          <a:prstGeom prst="rect">
            <a:avLst/>
          </a:prstGeom>
        </p:spPr>
      </p:pic>
    </p:spTree>
    <p:extLst>
      <p:ext uri="{BB962C8B-B14F-4D97-AF65-F5344CB8AC3E}">
        <p14:creationId xmlns:p14="http://schemas.microsoft.com/office/powerpoint/2010/main" val="1143769071"/>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91344" y="70523"/>
            <a:ext cx="4603552" cy="838200"/>
          </a:xfrm>
        </p:spPr>
        <p:txBody>
          <a:bodyPr/>
          <a:lstStyle/>
          <a:p>
            <a:r>
              <a:rPr lang="en-IN" sz="3200" b="1" dirty="0"/>
              <a:t>Java Code Highlights</a:t>
            </a:r>
          </a:p>
        </p:txBody>
      </p:sp>
      <p:pic>
        <p:nvPicPr>
          <p:cNvPr id="9" name="Content Placeholder 8">
            <a:extLst>
              <a:ext uri="{FF2B5EF4-FFF2-40B4-BE49-F238E27FC236}">
                <a16:creationId xmlns:a16="http://schemas.microsoft.com/office/drawing/2014/main" id="{0F8A9F17-ECB1-74C8-D400-9221B6E029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345" y="908723"/>
            <a:ext cx="12125716" cy="5716907"/>
          </a:xfrm>
        </p:spPr>
      </p:pic>
    </p:spTree>
    <p:extLst>
      <p:ext uri="{BB962C8B-B14F-4D97-AF65-F5344CB8AC3E}">
        <p14:creationId xmlns:p14="http://schemas.microsoft.com/office/powerpoint/2010/main" val="1370232767"/>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3EB7-DE5D-4FD5-9B31-0ED069421A77}"/>
              </a:ext>
            </a:extLst>
          </p:cNvPr>
          <p:cNvSpPr>
            <a:spLocks noGrp="1"/>
          </p:cNvSpPr>
          <p:nvPr>
            <p:ph type="title"/>
          </p:nvPr>
        </p:nvSpPr>
        <p:spPr>
          <a:xfrm>
            <a:off x="-2148" y="70520"/>
            <a:ext cx="5976664" cy="838200"/>
          </a:xfrm>
        </p:spPr>
        <p:txBody>
          <a:bodyPr/>
          <a:lstStyle/>
          <a:p>
            <a:r>
              <a:rPr lang="en-IN" sz="3200" b="1" dirty="0"/>
              <a:t>DASHBOARD OVERVIEW</a:t>
            </a:r>
          </a:p>
        </p:txBody>
      </p:sp>
      <p:pic>
        <p:nvPicPr>
          <p:cNvPr id="5" name="Social Media Dashboard — Mozilla Firefox 2023-12-06 02-44-37">
            <a:hlinkClick r:id="" action="ppaction://media"/>
            <a:extLst>
              <a:ext uri="{FF2B5EF4-FFF2-40B4-BE49-F238E27FC236}">
                <a16:creationId xmlns:a16="http://schemas.microsoft.com/office/drawing/2014/main" id="{2B8EE50A-F330-C87A-055A-A255CD1159C1}"/>
              </a:ext>
            </a:extLst>
          </p:cNvPr>
          <p:cNvPicPr>
            <a:picLocks noGrp="1" noChangeAspect="1"/>
          </p:cNvPicPr>
          <p:nvPr>
            <p:ph idx="1"/>
            <a:videoFile r:link="rId1"/>
            <p:extLst>
              <p:ext uri="{DAA4B4D4-6D71-4841-9C94-3DE7FCFB9230}">
                <p14:media xmlns:p14="http://schemas.microsoft.com/office/powerpoint/2010/main" r:embed="rId2">
                  <p14:trim st="1684"/>
                </p14:media>
              </p:ext>
            </p:extLst>
          </p:nvPr>
        </p:nvPicPr>
        <p:blipFill>
          <a:blip r:embed="rId4"/>
          <a:stretch>
            <a:fillRect/>
          </a:stretch>
        </p:blipFill>
        <p:spPr>
          <a:xfrm>
            <a:off x="47328" y="918400"/>
            <a:ext cx="12097344" cy="5750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6242286"/>
      </p:ext>
    </p:extLst>
  </p:cSld>
  <p:clrMapOvr>
    <a:masterClrMapping/>
  </p:clrMapOvr>
  <p:transition spd="slow" advTm="4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752872" y="46537"/>
            <a:ext cx="8636000" cy="838200"/>
          </a:xfrm>
        </p:spPr>
        <p:txBody>
          <a:bodyPr/>
          <a:lstStyle/>
          <a:p>
            <a:r>
              <a:rPr lang="en-IN" sz="3200" b="1" dirty="0"/>
              <a:t>Html Code Highlights</a:t>
            </a:r>
          </a:p>
        </p:txBody>
      </p:sp>
      <p:pic>
        <p:nvPicPr>
          <p:cNvPr id="8" name="Content Placeholder 7" descr="A screen shot of a computer program&#10;&#10;Description automatically generated">
            <a:extLst>
              <a:ext uri="{FF2B5EF4-FFF2-40B4-BE49-F238E27FC236}">
                <a16:creationId xmlns:a16="http://schemas.microsoft.com/office/drawing/2014/main" id="{A4C8AA45-D736-52E8-87AD-2198F48AC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08720"/>
            <a:ext cx="4615747" cy="5760640"/>
          </a:xfrm>
        </p:spPr>
      </p:pic>
      <p:pic>
        <p:nvPicPr>
          <p:cNvPr id="11" name="Picture 10" descr="A screen shot of a computer program&#10;&#10;Description automatically generated">
            <a:extLst>
              <a:ext uri="{FF2B5EF4-FFF2-40B4-BE49-F238E27FC236}">
                <a16:creationId xmlns:a16="http://schemas.microsoft.com/office/drawing/2014/main" id="{F6C7B47E-B28F-B3B0-A8E6-5FB11216E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0" y="908471"/>
            <a:ext cx="3744416" cy="5736017"/>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118F09F4-F745-B180-2CF6-06984C847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268" y="908721"/>
            <a:ext cx="3616111" cy="5735764"/>
          </a:xfrm>
          <a:prstGeom prst="rect">
            <a:avLst/>
          </a:prstGeom>
        </p:spPr>
      </p:pic>
    </p:spTree>
    <p:extLst>
      <p:ext uri="{BB962C8B-B14F-4D97-AF65-F5344CB8AC3E}">
        <p14:creationId xmlns:p14="http://schemas.microsoft.com/office/powerpoint/2010/main" val="2498726174"/>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680864" y="67587"/>
            <a:ext cx="8636000" cy="838200"/>
          </a:xfrm>
        </p:spPr>
        <p:txBody>
          <a:bodyPr/>
          <a:lstStyle/>
          <a:p>
            <a:r>
              <a:rPr lang="en-IN" sz="3200" b="1" dirty="0"/>
              <a:t>Html Code Highlights</a:t>
            </a:r>
          </a:p>
        </p:txBody>
      </p:sp>
      <p:pic>
        <p:nvPicPr>
          <p:cNvPr id="9" name="Picture 8">
            <a:extLst>
              <a:ext uri="{FF2B5EF4-FFF2-40B4-BE49-F238E27FC236}">
                <a16:creationId xmlns:a16="http://schemas.microsoft.com/office/drawing/2014/main" id="{81ECA00D-74A8-4A15-8EB7-2995826DA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98" y="916019"/>
            <a:ext cx="4146799" cy="5753592"/>
          </a:xfrm>
          <a:prstGeom prst="rect">
            <a:avLst/>
          </a:prstGeom>
        </p:spPr>
      </p:pic>
      <p:pic>
        <p:nvPicPr>
          <p:cNvPr id="11" name="Picture 10">
            <a:extLst>
              <a:ext uri="{FF2B5EF4-FFF2-40B4-BE49-F238E27FC236}">
                <a16:creationId xmlns:a16="http://schemas.microsoft.com/office/drawing/2014/main" id="{59994AA9-5D78-9309-D348-CBB72E354A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80631" y="916019"/>
            <a:ext cx="4248472" cy="5753592"/>
          </a:xfrm>
          <a:prstGeom prst="rect">
            <a:avLst/>
          </a:prstGeom>
        </p:spPr>
      </p:pic>
      <p:pic>
        <p:nvPicPr>
          <p:cNvPr id="10" name="Picture 9">
            <a:extLst>
              <a:ext uri="{FF2B5EF4-FFF2-40B4-BE49-F238E27FC236}">
                <a16:creationId xmlns:a16="http://schemas.microsoft.com/office/drawing/2014/main" id="{B5AB8D26-1CCE-169D-68F1-76D5D52F3C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04099" y="916019"/>
            <a:ext cx="3470480" cy="5753592"/>
          </a:xfrm>
          <a:prstGeom prst="rect">
            <a:avLst/>
          </a:prstGeom>
        </p:spPr>
      </p:pic>
    </p:spTree>
    <p:extLst>
      <p:ext uri="{BB962C8B-B14F-4D97-AF65-F5344CB8AC3E}">
        <p14:creationId xmlns:p14="http://schemas.microsoft.com/office/powerpoint/2010/main" val="3494676818"/>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176808" y="77819"/>
            <a:ext cx="7411864" cy="838200"/>
          </a:xfrm>
        </p:spPr>
        <p:txBody>
          <a:bodyPr/>
          <a:lstStyle/>
          <a:p>
            <a:r>
              <a:rPr lang="en-IN" sz="3200" b="1" dirty="0"/>
              <a:t>CSS Code Highlights</a:t>
            </a:r>
          </a:p>
        </p:txBody>
      </p:sp>
      <p:pic>
        <p:nvPicPr>
          <p:cNvPr id="9" name="Picture 8">
            <a:extLst>
              <a:ext uri="{FF2B5EF4-FFF2-40B4-BE49-F238E27FC236}">
                <a16:creationId xmlns:a16="http://schemas.microsoft.com/office/drawing/2014/main" id="{81ECA00D-74A8-4A15-8EB7-2995826DA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99" y="916019"/>
            <a:ext cx="2718189" cy="5753592"/>
          </a:xfrm>
          <a:prstGeom prst="rect">
            <a:avLst/>
          </a:prstGeom>
        </p:spPr>
      </p:pic>
      <p:pic>
        <p:nvPicPr>
          <p:cNvPr id="11" name="Picture 10">
            <a:extLst>
              <a:ext uri="{FF2B5EF4-FFF2-40B4-BE49-F238E27FC236}">
                <a16:creationId xmlns:a16="http://schemas.microsoft.com/office/drawing/2014/main" id="{59994AA9-5D78-9309-D348-CBB72E354A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61679" y="916019"/>
            <a:ext cx="3210587" cy="5753592"/>
          </a:xfrm>
          <a:prstGeom prst="rect">
            <a:avLst/>
          </a:prstGeom>
        </p:spPr>
      </p:pic>
      <p:pic>
        <p:nvPicPr>
          <p:cNvPr id="10" name="Picture 9">
            <a:extLst>
              <a:ext uri="{FF2B5EF4-FFF2-40B4-BE49-F238E27FC236}">
                <a16:creationId xmlns:a16="http://schemas.microsoft.com/office/drawing/2014/main" id="{B5AB8D26-1CCE-169D-68F1-76D5D52F3C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55641" y="916019"/>
            <a:ext cx="2331484" cy="5753592"/>
          </a:xfrm>
          <a:prstGeom prst="rect">
            <a:avLst/>
          </a:prstGeom>
        </p:spPr>
      </p:pic>
      <p:pic>
        <p:nvPicPr>
          <p:cNvPr id="4" name="Picture 3">
            <a:extLst>
              <a:ext uri="{FF2B5EF4-FFF2-40B4-BE49-F238E27FC236}">
                <a16:creationId xmlns:a16="http://schemas.microsoft.com/office/drawing/2014/main" id="{940E373E-1591-1441-7551-E15AD795A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6643" y="916019"/>
            <a:ext cx="3582463" cy="5753592"/>
          </a:xfrm>
          <a:prstGeom prst="rect">
            <a:avLst/>
          </a:prstGeom>
        </p:spPr>
      </p:pic>
    </p:spTree>
    <p:extLst>
      <p:ext uri="{BB962C8B-B14F-4D97-AF65-F5344CB8AC3E}">
        <p14:creationId xmlns:p14="http://schemas.microsoft.com/office/powerpoint/2010/main" val="3638456424"/>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60">
          <a:fgClr>
            <a:schemeClr val="bg1"/>
          </a:fgClr>
          <a:bgClr>
            <a:schemeClr val="bg1">
              <a:lumMod val="85000"/>
            </a:schemeClr>
          </a:bgClr>
        </a:pattFill>
        <a:effectLst/>
      </p:bgPr>
    </p:bg>
    <p:spTree>
      <p:nvGrpSpPr>
        <p:cNvPr id="1" name=""/>
        <p:cNvGrpSpPr/>
        <p:nvPr/>
      </p:nvGrpSpPr>
      <p:grpSpPr>
        <a:xfrm>
          <a:off x="0" y="0"/>
          <a:ext cx="0" cy="0"/>
          <a:chOff x="0" y="0"/>
          <a:chExt cx="0" cy="0"/>
        </a:xfrm>
      </p:grpSpPr>
      <p:sp>
        <p:nvSpPr>
          <p:cNvPr id="4" name="TextBox 3"/>
          <p:cNvSpPr txBox="1"/>
          <p:nvPr/>
        </p:nvSpPr>
        <p:spPr>
          <a:xfrm>
            <a:off x="2633178" y="1093097"/>
            <a:ext cx="7110789" cy="1323439"/>
          </a:xfrm>
          <a:prstGeom prst="rect">
            <a:avLst/>
          </a:prstGeom>
          <a:noFill/>
        </p:spPr>
        <p:txBody>
          <a:bodyPr wrap="square" rtlCol="0">
            <a:spAutoFit/>
          </a:bodyPr>
          <a:lstStyle/>
          <a:p>
            <a:pPr algn="ctr"/>
            <a:r>
              <a:rPr lang="en-US" sz="4000" dirty="0">
                <a:solidFill>
                  <a:srgbClr val="FF0000"/>
                </a:solidFill>
                <a:latin typeface="Arial Black" pitchFamily="34" charset="0"/>
              </a:rPr>
              <a:t>Front End Engineering-I Project</a:t>
            </a:r>
          </a:p>
        </p:txBody>
      </p:sp>
      <p:sp>
        <p:nvSpPr>
          <p:cNvPr id="5" name="TextBox 4"/>
          <p:cNvSpPr txBox="1"/>
          <p:nvPr/>
        </p:nvSpPr>
        <p:spPr>
          <a:xfrm>
            <a:off x="5123892" y="4347105"/>
            <a:ext cx="237566" cy="738920"/>
          </a:xfrm>
          <a:prstGeom prst="rect">
            <a:avLst/>
          </a:prstGeom>
          <a:noFill/>
        </p:spPr>
        <p:txBody>
          <a:bodyPr wrap="none" rtlCol="0">
            <a:spAutoFit/>
          </a:bodyPr>
          <a:lstStyle/>
          <a:p>
            <a:r>
              <a:rPr lang="en-US" sz="1500">
                <a:latin typeface="Times New Roman" pitchFamily="18" charset="0"/>
                <a:cs typeface="Times New Roman" pitchFamily="18" charset="0"/>
              </a:rPr>
              <a:t>:</a:t>
            </a:r>
          </a:p>
          <a:p>
            <a:endParaRPr lang="en-US" sz="1351"/>
          </a:p>
          <a:p>
            <a:endParaRPr lang="en-US" sz="1351" dirty="0"/>
          </a:p>
        </p:txBody>
      </p:sp>
      <p:sp>
        <p:nvSpPr>
          <p:cNvPr id="6" name="TextBox 5">
            <a:extLst>
              <a:ext uri="{FF2B5EF4-FFF2-40B4-BE49-F238E27FC236}">
                <a16:creationId xmlns:a16="http://schemas.microsoft.com/office/drawing/2014/main" id="{39596CC0-0544-9FD2-7AFD-B23ECB7AE8F4}"/>
              </a:ext>
            </a:extLst>
          </p:cNvPr>
          <p:cNvSpPr txBox="1"/>
          <p:nvPr/>
        </p:nvSpPr>
        <p:spPr>
          <a:xfrm>
            <a:off x="4223794" y="2636476"/>
            <a:ext cx="4104459" cy="2677656"/>
          </a:xfrm>
          <a:prstGeom prst="rect">
            <a:avLst/>
          </a:prstGeom>
          <a:solidFill>
            <a:schemeClr val="bg1">
              <a:lumMod val="75000"/>
            </a:schemeClr>
          </a:solidFill>
          <a:effectLst>
            <a:innerShdw blurRad="63500" dist="50800" dir="18900000">
              <a:prstClr val="black">
                <a:alpha val="50000"/>
              </a:prstClr>
            </a:innerShdw>
          </a:effectLst>
        </p:spPr>
        <p:txBody>
          <a:bodyPr wrap="square" rtlCol="0">
            <a:spAutoFit/>
          </a:bodyPr>
          <a:lstStyle/>
          <a:p>
            <a:r>
              <a:rPr lang="en-US" sz="2400" dirty="0"/>
              <a:t>Team Details: </a:t>
            </a:r>
          </a:p>
          <a:p>
            <a:pPr marL="342891" indent="-342891">
              <a:buFont typeface="Wingdings" panose="05000000000000000000" pitchFamily="2" charset="2"/>
              <a:buChar char="§"/>
            </a:pPr>
            <a:r>
              <a:rPr lang="en-US" sz="2400" i="1" dirty="0"/>
              <a:t>Arpit </a:t>
            </a:r>
            <a:r>
              <a:rPr lang="en-US" sz="2400" i="1" dirty="0" err="1"/>
              <a:t>goel</a:t>
            </a:r>
            <a:endParaRPr lang="en-US" sz="2400" i="1" dirty="0"/>
          </a:p>
          <a:p>
            <a:pPr marL="342891" indent="-342891">
              <a:buFont typeface="Wingdings" panose="05000000000000000000" pitchFamily="2" charset="2"/>
              <a:buChar char="§"/>
            </a:pPr>
            <a:r>
              <a:rPr lang="en-US" sz="2400" i="1" dirty="0"/>
              <a:t>Arvin</a:t>
            </a:r>
          </a:p>
          <a:p>
            <a:pPr marL="342891" indent="-342891">
              <a:buFont typeface="Wingdings" panose="05000000000000000000" pitchFamily="2" charset="2"/>
              <a:buChar char="§"/>
            </a:pPr>
            <a:r>
              <a:rPr lang="en-US" sz="2400" i="1" dirty="0" err="1"/>
              <a:t>Arshvir</a:t>
            </a:r>
            <a:r>
              <a:rPr lang="en-US" sz="2400" i="1" dirty="0"/>
              <a:t> Singh</a:t>
            </a:r>
          </a:p>
          <a:p>
            <a:pPr marL="342891" indent="-342891">
              <a:buFont typeface="Wingdings" panose="05000000000000000000" pitchFamily="2" charset="2"/>
              <a:buChar char="§"/>
            </a:pPr>
            <a:r>
              <a:rPr lang="en-US" sz="2400" i="1" dirty="0"/>
              <a:t>Arsh Beri</a:t>
            </a:r>
          </a:p>
          <a:p>
            <a:r>
              <a:rPr lang="en-US" sz="2400" dirty="0">
                <a:latin typeface="Times New Roman" pitchFamily="18" charset="0"/>
                <a:cs typeface="Times New Roman" pitchFamily="18" charset="0"/>
              </a:rPr>
              <a:t>Faculty Coordinator:</a:t>
            </a:r>
          </a:p>
          <a:p>
            <a:pPr marL="342900" indent="-342900">
              <a:buFont typeface="Wingdings" panose="05000000000000000000" pitchFamily="2" charset="2"/>
              <a:buChar char="§"/>
            </a:pPr>
            <a:r>
              <a:rPr lang="en-US" sz="2400" dirty="0">
                <a:latin typeface="Times New Roman" pitchFamily="18" charset="0"/>
                <a:cs typeface="Times New Roman" pitchFamily="18" charset="0"/>
              </a:rPr>
              <a:t>Dr. Chetna Kaushal</a:t>
            </a:r>
            <a:endParaRPr lang="en-US" sz="2400" dirty="0"/>
          </a:p>
        </p:txBody>
      </p:sp>
      <p:sp>
        <p:nvSpPr>
          <p:cNvPr id="9" name="TextBox 8"/>
          <p:cNvSpPr txBox="1"/>
          <p:nvPr/>
        </p:nvSpPr>
        <p:spPr>
          <a:xfrm>
            <a:off x="2279925" y="5764907"/>
            <a:ext cx="7632155" cy="769441"/>
          </a:xfrm>
          <a:prstGeom prst="rect">
            <a:avLst/>
          </a:prstGeom>
          <a:noFill/>
        </p:spPr>
        <p:txBody>
          <a:bodyPr wrap="square" rtlCol="0">
            <a:spAutoFit/>
          </a:bodyPr>
          <a:lstStyle/>
          <a:p>
            <a:r>
              <a:rPr lang="en-US" sz="2200" b="1" dirty="0">
                <a:solidFill>
                  <a:srgbClr val="FF0000"/>
                </a:solidFill>
                <a:latin typeface="Times New Roman" pitchFamily="18" charset="0"/>
                <a:cs typeface="Times New Roman" pitchFamily="18" charset="0"/>
              </a:rPr>
              <a:t>Chitkara University Institute of Engineering and Technology, </a:t>
            </a:r>
          </a:p>
          <a:p>
            <a:pPr algn="ctr"/>
            <a:r>
              <a:rPr lang="en-US" sz="2200" b="1" dirty="0">
                <a:solidFill>
                  <a:srgbClr val="FF0000"/>
                </a:solidFill>
                <a:latin typeface="Times New Roman" pitchFamily="18" charset="0"/>
                <a:cs typeface="Times New Roman" pitchFamily="18" charset="0"/>
              </a:rPr>
              <a:t>Chitkara University, Punjab</a:t>
            </a:r>
          </a:p>
        </p:txBody>
      </p:sp>
    </p:spTree>
    <p:extLst>
      <p:ext uri="{BB962C8B-B14F-4D97-AF65-F5344CB8AC3E}">
        <p14:creationId xmlns:p14="http://schemas.microsoft.com/office/powerpoint/2010/main" val="3416908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7305-690D-815A-E8A9-F0D7B1C49016}"/>
              </a:ext>
            </a:extLst>
          </p:cNvPr>
          <p:cNvSpPr>
            <a:spLocks noGrp="1"/>
          </p:cNvSpPr>
          <p:nvPr>
            <p:ph type="title"/>
          </p:nvPr>
        </p:nvSpPr>
        <p:spPr>
          <a:xfrm>
            <a:off x="-1336268" y="64368"/>
            <a:ext cx="7411864" cy="838200"/>
          </a:xfrm>
        </p:spPr>
        <p:txBody>
          <a:bodyPr/>
          <a:lstStyle/>
          <a:p>
            <a:r>
              <a:rPr lang="en-IN" sz="3200" b="1" dirty="0"/>
              <a:t>CSS Code Highlights</a:t>
            </a:r>
          </a:p>
        </p:txBody>
      </p:sp>
      <p:pic>
        <p:nvPicPr>
          <p:cNvPr id="9" name="Picture 8">
            <a:extLst>
              <a:ext uri="{FF2B5EF4-FFF2-40B4-BE49-F238E27FC236}">
                <a16:creationId xmlns:a16="http://schemas.microsoft.com/office/drawing/2014/main" id="{81ECA00D-74A8-4A15-8EB7-2995826DA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28" y="916019"/>
            <a:ext cx="4211037" cy="5753592"/>
          </a:xfrm>
          <a:prstGeom prst="rect">
            <a:avLst/>
          </a:prstGeom>
        </p:spPr>
      </p:pic>
      <p:pic>
        <p:nvPicPr>
          <p:cNvPr id="11" name="Picture 10">
            <a:extLst>
              <a:ext uri="{FF2B5EF4-FFF2-40B4-BE49-F238E27FC236}">
                <a16:creationId xmlns:a16="http://schemas.microsoft.com/office/drawing/2014/main" id="{59994AA9-5D78-9309-D348-CBB72E354A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70604" y="916019"/>
            <a:ext cx="4074071" cy="5753592"/>
          </a:xfrm>
          <a:prstGeom prst="rect">
            <a:avLst/>
          </a:prstGeom>
        </p:spPr>
      </p:pic>
      <p:pic>
        <p:nvPicPr>
          <p:cNvPr id="10" name="Picture 9">
            <a:extLst>
              <a:ext uri="{FF2B5EF4-FFF2-40B4-BE49-F238E27FC236}">
                <a16:creationId xmlns:a16="http://schemas.microsoft.com/office/drawing/2014/main" id="{B5AB8D26-1CCE-169D-68F1-76D5D52F3C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60760" y="916019"/>
            <a:ext cx="3607448" cy="5753592"/>
          </a:xfrm>
          <a:prstGeom prst="rect">
            <a:avLst/>
          </a:prstGeom>
        </p:spPr>
      </p:pic>
    </p:spTree>
    <p:extLst>
      <p:ext uri="{BB962C8B-B14F-4D97-AF65-F5344CB8AC3E}">
        <p14:creationId xmlns:p14="http://schemas.microsoft.com/office/powerpoint/2010/main" val="1394299380"/>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55A7-F077-3180-D3F3-9215088C1FEE}"/>
              </a:ext>
            </a:extLst>
          </p:cNvPr>
          <p:cNvSpPr>
            <a:spLocks noGrp="1"/>
          </p:cNvSpPr>
          <p:nvPr>
            <p:ph type="title"/>
          </p:nvPr>
        </p:nvSpPr>
        <p:spPr>
          <a:xfrm>
            <a:off x="-1819920" y="44624"/>
            <a:ext cx="8636000" cy="838200"/>
          </a:xfrm>
        </p:spPr>
        <p:txBody>
          <a:bodyPr/>
          <a:lstStyle/>
          <a:p>
            <a:r>
              <a:rPr lang="en-IN" sz="3200" b="1" dirty="0"/>
              <a:t>CSS Code Highlights</a:t>
            </a:r>
          </a:p>
        </p:txBody>
      </p:sp>
      <p:pic>
        <p:nvPicPr>
          <p:cNvPr id="5" name="Content Placeholder 4" descr="A screen shot of a computer program&#10;&#10;Description automatically generated">
            <a:extLst>
              <a:ext uri="{FF2B5EF4-FFF2-40B4-BE49-F238E27FC236}">
                <a16:creationId xmlns:a16="http://schemas.microsoft.com/office/drawing/2014/main" id="{A0F5F8BB-9B0A-50A3-0A5C-53091C00DF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36" y="980731"/>
            <a:ext cx="11953328" cy="5647001"/>
          </a:xfrm>
        </p:spPr>
      </p:pic>
    </p:spTree>
    <p:extLst>
      <p:ext uri="{BB962C8B-B14F-4D97-AF65-F5344CB8AC3E}">
        <p14:creationId xmlns:p14="http://schemas.microsoft.com/office/powerpoint/2010/main" val="1905516716"/>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55A7-F077-3180-D3F3-9215088C1FEE}"/>
              </a:ext>
            </a:extLst>
          </p:cNvPr>
          <p:cNvSpPr>
            <a:spLocks noGrp="1"/>
          </p:cNvSpPr>
          <p:nvPr>
            <p:ph type="title"/>
          </p:nvPr>
        </p:nvSpPr>
        <p:spPr>
          <a:xfrm>
            <a:off x="-1752872" y="-7289"/>
            <a:ext cx="8636000" cy="838200"/>
          </a:xfrm>
        </p:spPr>
        <p:txBody>
          <a:bodyPr/>
          <a:lstStyle/>
          <a:p>
            <a:r>
              <a:rPr lang="en-IN" sz="3200" b="1" dirty="0"/>
              <a:t>Java Code Highlights</a:t>
            </a:r>
          </a:p>
        </p:txBody>
      </p:sp>
      <p:pic>
        <p:nvPicPr>
          <p:cNvPr id="5" name="Content Placeholder 4">
            <a:extLst>
              <a:ext uri="{FF2B5EF4-FFF2-40B4-BE49-F238E27FC236}">
                <a16:creationId xmlns:a16="http://schemas.microsoft.com/office/drawing/2014/main" id="{A0F5F8BB-9B0A-50A3-0A5C-53091C00DFC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9336" y="980731"/>
            <a:ext cx="11953328" cy="5647001"/>
          </a:xfrm>
        </p:spPr>
      </p:pic>
    </p:spTree>
    <p:extLst>
      <p:ext uri="{BB962C8B-B14F-4D97-AF65-F5344CB8AC3E}">
        <p14:creationId xmlns:p14="http://schemas.microsoft.com/office/powerpoint/2010/main" val="2911691137"/>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55A7-F077-3180-D3F3-9215088C1FEE}"/>
              </a:ext>
            </a:extLst>
          </p:cNvPr>
          <p:cNvSpPr>
            <a:spLocks noGrp="1"/>
          </p:cNvSpPr>
          <p:nvPr>
            <p:ph type="title"/>
          </p:nvPr>
        </p:nvSpPr>
        <p:spPr>
          <a:xfrm>
            <a:off x="-1752872" y="-7289"/>
            <a:ext cx="8636000" cy="838200"/>
          </a:xfrm>
        </p:spPr>
        <p:txBody>
          <a:bodyPr/>
          <a:lstStyle/>
          <a:p>
            <a:r>
              <a:rPr lang="en-IN" sz="3200" b="1" dirty="0"/>
              <a:t>Java Code Highlights</a:t>
            </a:r>
          </a:p>
        </p:txBody>
      </p:sp>
      <p:pic>
        <p:nvPicPr>
          <p:cNvPr id="7" name="Content Placeholder 6" descr="A screen shot of a computer program&#10;&#10;Description automatically generated">
            <a:extLst>
              <a:ext uri="{FF2B5EF4-FFF2-40B4-BE49-F238E27FC236}">
                <a16:creationId xmlns:a16="http://schemas.microsoft.com/office/drawing/2014/main" id="{AE98D5DD-8E7D-6AE2-C448-894DB8CB1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8" y="908720"/>
            <a:ext cx="5760640" cy="5765506"/>
          </a:xfrm>
        </p:spPr>
      </p:pic>
      <p:pic>
        <p:nvPicPr>
          <p:cNvPr id="9" name="Picture 8">
            <a:extLst>
              <a:ext uri="{FF2B5EF4-FFF2-40B4-BE49-F238E27FC236}">
                <a16:creationId xmlns:a16="http://schemas.microsoft.com/office/drawing/2014/main" id="{AACB184E-3C62-B2F5-3F83-B7D1697696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9976" y="904594"/>
            <a:ext cx="6264695" cy="5765506"/>
          </a:xfrm>
          <a:prstGeom prst="rect">
            <a:avLst/>
          </a:prstGeom>
        </p:spPr>
      </p:pic>
    </p:spTree>
    <p:extLst>
      <p:ext uri="{BB962C8B-B14F-4D97-AF65-F5344CB8AC3E}">
        <p14:creationId xmlns:p14="http://schemas.microsoft.com/office/powerpoint/2010/main" val="2739813257"/>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188640"/>
            <a:ext cx="4050451"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289636" y="1196756"/>
            <a:ext cx="11881320" cy="7048083"/>
          </a:xfrm>
          <a:prstGeom prst="rect">
            <a:avLst/>
          </a:prstGeom>
        </p:spPr>
        <p:txBody>
          <a:bodyPr wrap="square">
            <a:spAutoFit/>
          </a:bodyPr>
          <a:lstStyle/>
          <a:p>
            <a:r>
              <a:rPr lang="en-US" sz="2800" b="1" dirty="0">
                <a:latin typeface="Times New Roman"/>
                <a:cs typeface="Times New Roman"/>
              </a:rPr>
              <a:t>Team Takeaways:</a:t>
            </a:r>
          </a:p>
          <a:p>
            <a:endParaRPr lang="en-US" sz="2800" b="1" dirty="0">
              <a:latin typeface="Times New Roman"/>
              <a:cs typeface="Times New Roman"/>
            </a:endParaRPr>
          </a:p>
          <a:p>
            <a:pPr marL="342891" indent="-342891">
              <a:buFont typeface="Arial" panose="020B0604020202020204" pitchFamily="34" charset="0"/>
              <a:buChar char="•"/>
            </a:pPr>
            <a:r>
              <a:rPr lang="en-US" sz="2400" dirty="0">
                <a:latin typeface="Times New Roman"/>
                <a:cs typeface="Times New Roman"/>
              </a:rPr>
              <a:t> Collaboration: The project strengthened our teamwork and communication skills. </a:t>
            </a:r>
            <a:endParaRPr lang="en-US" sz="2400" dirty="0">
              <a:latin typeface="Times New Roman" pitchFamily="18" charset="0"/>
              <a:cs typeface="Times New Roman" pitchFamily="18" charset="0"/>
            </a:endParaRPr>
          </a:p>
          <a:p>
            <a:endParaRPr lang="en-US" sz="2400" dirty="0">
              <a:latin typeface="Times New Roman"/>
              <a:cs typeface="Times New Roman"/>
            </a:endParaRPr>
          </a:p>
          <a:p>
            <a:pPr marL="342891" indent="-342891">
              <a:buFont typeface="Arial" panose="020B0604020202020204" pitchFamily="34" charset="0"/>
              <a:buChar char="•"/>
            </a:pPr>
            <a:r>
              <a:rPr lang="en-US" sz="2400" dirty="0">
                <a:latin typeface="Times New Roman"/>
                <a:cs typeface="Times New Roman"/>
              </a:rPr>
              <a:t> Problem Solving: We learned to overcome challenges and find creative solutions.</a:t>
            </a:r>
            <a:endParaRPr lang="en-US" sz="2400" dirty="0">
              <a:latin typeface="Times New Roman" pitchFamily="18" charset="0"/>
              <a:cs typeface="Times New Roman" pitchFamily="18" charset="0"/>
            </a:endParaRPr>
          </a:p>
          <a:p>
            <a:r>
              <a:rPr lang="en-US" sz="2400" dirty="0">
                <a:latin typeface="Times New Roman"/>
                <a:cs typeface="Times New Roman"/>
              </a:rPr>
              <a:t>  </a:t>
            </a:r>
            <a:endParaRPr lang="en-US" sz="2400" dirty="0">
              <a:latin typeface="Times New Roman" pitchFamily="18" charset="0"/>
              <a:cs typeface="Times New Roman" pitchFamily="18" charset="0"/>
            </a:endParaRPr>
          </a:p>
          <a:p>
            <a:pPr marL="342891" indent="-342891">
              <a:buFont typeface="Arial" panose="020B0604020202020204" pitchFamily="34" charset="0"/>
              <a:buChar char="•"/>
            </a:pPr>
            <a:r>
              <a:rPr lang="en-US" sz="2400" dirty="0">
                <a:latin typeface="Times New Roman"/>
                <a:cs typeface="Times New Roman"/>
              </a:rPr>
              <a:t>Technical Proficiency: Enhanced our expertise in HTML, CSS, and web development.  </a:t>
            </a:r>
            <a:endParaRPr lang="en-US" sz="2400" dirty="0">
              <a:latin typeface="Times New Roman" pitchFamily="18" charset="0"/>
              <a:cs typeface="Times New Roman" pitchFamily="18" charset="0"/>
            </a:endParaRPr>
          </a:p>
          <a:p>
            <a:endParaRPr lang="en-US" sz="2400" dirty="0">
              <a:latin typeface="Times New Roman"/>
              <a:cs typeface="Times New Roman"/>
            </a:endParaRPr>
          </a:p>
          <a:p>
            <a:pPr marL="342891" indent="-342891">
              <a:buFont typeface="Arial" panose="020B0604020202020204" pitchFamily="34" charset="0"/>
              <a:buChar char="•"/>
            </a:pPr>
            <a:r>
              <a:rPr lang="en-US" sz="2400" dirty="0">
                <a:latin typeface="Times New Roman"/>
                <a:cs typeface="Times New Roman"/>
              </a:rPr>
              <a:t>User-Centric Design: Prioritizing user needs and experience is crucial.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891" indent="-342891">
              <a:buFont typeface="Arial" panose="020B0604020202020204" pitchFamily="34" charset="0"/>
              <a:buChar char="•"/>
            </a:pPr>
            <a:r>
              <a:rPr lang="en-US" sz="2400" dirty="0">
                <a:latin typeface="Times New Roman"/>
                <a:cs typeface="Times New Roman"/>
              </a:rPr>
              <a:t>This project has been a valuable learning experience, and we're proud of the results achieved together.</a:t>
            </a:r>
          </a:p>
          <a:p>
            <a:endParaRPr lang="en-US" sz="2400" dirty="0">
              <a:latin typeface="Times New Roman" pitchFamily="18" charset="0"/>
              <a:cs typeface="Times New Roman" pitchFamily="18" charset="0"/>
            </a:endParaRPr>
          </a:p>
          <a:p>
            <a:r>
              <a:rPr lang="en-US" sz="2400" dirty="0">
                <a:latin typeface="Times New Roman"/>
                <a:cs typeface="Times New Roman"/>
              </a:rPr>
              <a:t>        </a:t>
            </a:r>
            <a:endParaRPr lang="en-US" sz="2400" dirty="0">
              <a:highlight>
                <a:srgbClr val="FFFF00"/>
              </a:highlight>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3600" dirty="0">
              <a:latin typeface="Times New Roman"/>
              <a:cs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prestige"/>
      </p:transition>
    </mc:Choice>
    <mc:Fallback xmlns="">
      <p:transition spd="slow" advTm="4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116632"/>
            <a:ext cx="5184575"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References/Links used</a:t>
            </a:r>
          </a:p>
        </p:txBody>
      </p:sp>
      <p:sp>
        <p:nvSpPr>
          <p:cNvPr id="3" name="Rectangle 2"/>
          <p:cNvSpPr/>
          <p:nvPr/>
        </p:nvSpPr>
        <p:spPr>
          <a:xfrm>
            <a:off x="47328" y="6072070"/>
            <a:ext cx="12313368" cy="646331"/>
          </a:xfrm>
          <a:prstGeom prst="rect">
            <a:avLst/>
          </a:prstGeom>
        </p:spPr>
        <p:txBody>
          <a:bodyPr wrap="square">
            <a:spAutoFit/>
          </a:bodyPr>
          <a:lstStyle/>
          <a:p>
            <a:pPr marL="285750" indent="-285750">
              <a:buFont typeface="Wingdings" panose="05000000000000000000" pitchFamily="2" charset="2"/>
              <a:buChar char="q"/>
            </a:pPr>
            <a:endParaRPr lang="en-US" dirty="0">
              <a:solidFill>
                <a:schemeClr val="accent5">
                  <a:lumMod val="75000"/>
                </a:schemeClr>
              </a:solidFill>
              <a:latin typeface="Tenorite Display" panose="00000500000000000000" pitchFamily="2" charset="0"/>
              <a:cs typeface="Times New Roman"/>
            </a:endParaRPr>
          </a:p>
          <a:p>
            <a:pPr marL="285750" indent="-285750">
              <a:buFont typeface="Wingdings" panose="05000000000000000000" pitchFamily="2" charset="2"/>
              <a:buChar char="q"/>
            </a:pPr>
            <a:r>
              <a:rPr lang="en-US" dirty="0">
                <a:solidFill>
                  <a:schemeClr val="accent5">
                    <a:lumMod val="75000"/>
                  </a:schemeClr>
                </a:solidFill>
                <a:latin typeface="Tenorite Display" panose="00000500000000000000" pitchFamily="2" charset="0"/>
                <a:cs typeface="Times New Roman"/>
              </a:rPr>
              <a:t>These sources and references have been instrumental in guiding our project's development and ensuring its reliability and functionality.</a:t>
            </a:r>
          </a:p>
        </p:txBody>
      </p:sp>
      <p:pic>
        <p:nvPicPr>
          <p:cNvPr id="5" name="Picture 4">
            <a:extLst>
              <a:ext uri="{FF2B5EF4-FFF2-40B4-BE49-F238E27FC236}">
                <a16:creationId xmlns:a16="http://schemas.microsoft.com/office/drawing/2014/main" id="{77AF63A9-E283-5BC8-6CF7-951D2D7972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650" y="1110004"/>
            <a:ext cx="6202378" cy="1907115"/>
          </a:xfrm>
          <a:prstGeom prst="rect">
            <a:avLst/>
          </a:prstGeom>
        </p:spPr>
      </p:pic>
      <p:sp>
        <p:nvSpPr>
          <p:cNvPr id="6" name="TextBox 5">
            <a:extLst>
              <a:ext uri="{FF2B5EF4-FFF2-40B4-BE49-F238E27FC236}">
                <a16:creationId xmlns:a16="http://schemas.microsoft.com/office/drawing/2014/main" id="{48FC2FF7-0F19-15B3-5A52-4C1A7D317206}"/>
              </a:ext>
            </a:extLst>
          </p:cNvPr>
          <p:cNvSpPr txBox="1"/>
          <p:nvPr/>
        </p:nvSpPr>
        <p:spPr>
          <a:xfrm>
            <a:off x="623392" y="2829663"/>
            <a:ext cx="3018390" cy="400110"/>
          </a:xfrm>
          <a:prstGeom prst="rect">
            <a:avLst/>
          </a:prstGeom>
          <a:noFill/>
        </p:spPr>
        <p:txBody>
          <a:bodyPr wrap="none" rtlCol="0">
            <a:spAutoFit/>
          </a:bodyPr>
          <a:lstStyle/>
          <a:p>
            <a:r>
              <a:rPr lang="en-IN" sz="2000" dirty="0">
                <a:solidFill>
                  <a:schemeClr val="tx2"/>
                </a:solidFill>
                <a:latin typeface="+mj-lt"/>
                <a:hlinkClick r:id="rId3"/>
              </a:rPr>
              <a:t>https://</a:t>
            </a:r>
            <a:r>
              <a:rPr lang="en-IN" sz="2000" dirty="0">
                <a:solidFill>
                  <a:schemeClr val="accent3">
                    <a:lumMod val="75000"/>
                  </a:schemeClr>
                </a:solidFill>
                <a:latin typeface="+mj-lt"/>
                <a:hlinkClick r:id="rId3"/>
              </a:rPr>
              <a:t>stackoverflow</a:t>
            </a:r>
            <a:r>
              <a:rPr lang="en-IN" sz="2000" dirty="0">
                <a:solidFill>
                  <a:schemeClr val="tx2"/>
                </a:solidFill>
                <a:latin typeface="+mj-lt"/>
                <a:hlinkClick r:id="rId3"/>
              </a:rPr>
              <a:t>.com</a:t>
            </a:r>
            <a:r>
              <a:rPr lang="en-IN" sz="2000" dirty="0">
                <a:solidFill>
                  <a:schemeClr val="tx2"/>
                </a:solidFill>
                <a:latin typeface="+mj-lt"/>
              </a:rPr>
              <a:t> </a:t>
            </a:r>
          </a:p>
        </p:txBody>
      </p:sp>
      <p:pic>
        <p:nvPicPr>
          <p:cNvPr id="7" name="Picture 6" descr="A green logo with a white background&#10;&#10;Description automatically generated">
            <a:extLst>
              <a:ext uri="{FF2B5EF4-FFF2-40B4-BE49-F238E27FC236}">
                <a16:creationId xmlns:a16="http://schemas.microsoft.com/office/drawing/2014/main" id="{51845315-A9BD-64BF-A0EF-635CEE0A8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144" y="1404085"/>
            <a:ext cx="3781913" cy="3781913"/>
          </a:xfrm>
          <a:prstGeom prst="rect">
            <a:avLst/>
          </a:prstGeom>
        </p:spPr>
      </p:pic>
      <p:pic>
        <p:nvPicPr>
          <p:cNvPr id="8" name="Picture 7">
            <a:extLst>
              <a:ext uri="{FF2B5EF4-FFF2-40B4-BE49-F238E27FC236}">
                <a16:creationId xmlns:a16="http://schemas.microsoft.com/office/drawing/2014/main" id="{462987A6-0E5F-ADCE-9D59-0E6A5AAF5F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850" y="3388971"/>
            <a:ext cx="5458998" cy="2238011"/>
          </a:xfrm>
          <a:prstGeom prst="rect">
            <a:avLst/>
          </a:prstGeom>
        </p:spPr>
      </p:pic>
      <p:sp>
        <p:nvSpPr>
          <p:cNvPr id="14" name="TextBox 13">
            <a:extLst>
              <a:ext uri="{FF2B5EF4-FFF2-40B4-BE49-F238E27FC236}">
                <a16:creationId xmlns:a16="http://schemas.microsoft.com/office/drawing/2014/main" id="{ABCD31B5-2062-FFB3-3438-906C9B11A4CF}"/>
              </a:ext>
            </a:extLst>
          </p:cNvPr>
          <p:cNvSpPr txBox="1"/>
          <p:nvPr/>
        </p:nvSpPr>
        <p:spPr>
          <a:xfrm>
            <a:off x="839416" y="5652234"/>
            <a:ext cx="332661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4">
                    <a:lumMod val="75000"/>
                  </a:schemeClr>
                </a:solidFill>
                <a:effectLst/>
                <a:latin typeface="Arial" panose="020B0604020202020204" pitchFamily="34" charset="0"/>
                <a:cs typeface="Arial" panose="020B0604020202020204" pitchFamily="34" charset="0"/>
                <a:hlinkClick r:id="rId6"/>
              </a:rPr>
              <a:t>https://www.</a:t>
            </a:r>
            <a:r>
              <a:rPr kumimoji="0" lang="en-US" altLang="en-US" sz="1800" b="0" i="0" u="none" strike="noStrike" cap="none" normalizeH="0" baseline="0" dirty="0">
                <a:ln>
                  <a:noFill/>
                </a:ln>
                <a:solidFill>
                  <a:schemeClr val="accent3">
                    <a:lumMod val="75000"/>
                  </a:schemeClr>
                </a:solidFill>
                <a:effectLst/>
                <a:latin typeface="Arial" panose="020B0604020202020204" pitchFamily="34" charset="0"/>
                <a:cs typeface="Arial" panose="020B0604020202020204" pitchFamily="34" charset="0"/>
                <a:hlinkClick r:id="rId6"/>
              </a:rPr>
              <a:t>geeksforgeeks</a:t>
            </a:r>
            <a:r>
              <a:rPr lang="en-US" altLang="en-US" dirty="0">
                <a:solidFill>
                  <a:schemeClr val="accent4">
                    <a:lumMod val="75000"/>
                  </a:schemeClr>
                </a:solidFill>
                <a:latin typeface="Arial" panose="020B0604020202020204" pitchFamily="34" charset="0"/>
                <a:cs typeface="Arial" panose="020B0604020202020204" pitchFamily="34" charset="0"/>
                <a:hlinkClick r:id="rId6"/>
              </a:rPr>
              <a:t>.</a:t>
            </a:r>
            <a:r>
              <a:rPr kumimoji="0" lang="en-US" altLang="en-US" sz="1800" b="0" i="0" u="none" strike="noStrike" cap="none" normalizeH="0" baseline="0" dirty="0">
                <a:ln>
                  <a:noFill/>
                </a:ln>
                <a:solidFill>
                  <a:schemeClr val="accent4">
                    <a:lumMod val="75000"/>
                  </a:schemeClr>
                </a:solidFill>
                <a:effectLst/>
                <a:latin typeface="Arial" panose="020B0604020202020204" pitchFamily="34" charset="0"/>
                <a:cs typeface="Arial" panose="020B0604020202020204" pitchFamily="34" charset="0"/>
                <a:hlinkClick r:id="rId6"/>
              </a:rPr>
              <a:t>org</a:t>
            </a:r>
            <a:endParaRPr kumimoji="0" lang="en-US" altLang="en-US" sz="1800" b="0" i="0" u="none" strike="noStrike" cap="none" normalizeH="0" baseline="0" dirty="0">
              <a:ln>
                <a:noFill/>
              </a:ln>
              <a:solidFill>
                <a:schemeClr val="accent4">
                  <a:lumMod val="75000"/>
                </a:schemeClr>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72F7C5C-9D3E-B358-832C-213743E2E223}"/>
              </a:ext>
            </a:extLst>
          </p:cNvPr>
          <p:cNvSpPr txBox="1"/>
          <p:nvPr/>
        </p:nvSpPr>
        <p:spPr>
          <a:xfrm>
            <a:off x="7968208" y="5175584"/>
            <a:ext cx="2967223" cy="369332"/>
          </a:xfrm>
          <a:prstGeom prst="rect">
            <a:avLst/>
          </a:prstGeom>
          <a:noFill/>
        </p:spPr>
        <p:txBody>
          <a:bodyPr wrap="none" rtlCol="0">
            <a:spAutoFit/>
          </a:bodyPr>
          <a:lstStyle/>
          <a:p>
            <a:r>
              <a:rPr lang="en-IN" dirty="0">
                <a:hlinkClick r:id="rId7"/>
              </a:rPr>
              <a:t>https://www.w3schools.com/</a:t>
            </a: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999656" y="2705726"/>
            <a:ext cx="6912768" cy="1446550"/>
          </a:xfrm>
          <a:prstGeom prst="rect">
            <a:avLst/>
          </a:prstGeom>
          <a:noFill/>
          <a:effectLst>
            <a:outerShdw blurRad="50800" dist="38100" dir="2700000" algn="tl" rotWithShape="0">
              <a:schemeClr val="accent4">
                <a:lumMod val="75000"/>
                <a:alpha val="40000"/>
              </a:schemeClr>
            </a:outerShdw>
            <a:softEdge rad="12700"/>
          </a:effectLst>
          <a:scene3d>
            <a:camera prst="obliqueTopRight"/>
            <a:lightRig rig="threePt" dir="t"/>
          </a:scene3d>
          <a:sp3d>
            <a:bevelT w="101600" prst="riblet"/>
          </a:sp3d>
        </p:spPr>
        <p:txBody>
          <a:bodyPr wrap="square" rtlCol="0">
            <a:spAutoFit/>
            <a:scene3d>
              <a:camera prst="perspectiveRight"/>
              <a:lightRig rig="threePt" dir="t"/>
            </a:scene3d>
            <a:sp3d extrusionH="57150">
              <a:bevelT w="50800" h="38100" prst="riblet"/>
              <a:bevelB w="38100" h="38100" prst="relaxedInset"/>
            </a:sp3d>
          </a:bodyPr>
          <a:lstStyle/>
          <a:p>
            <a:r>
              <a:rPr lang="en-US" sz="8800" dirty="0">
                <a:solidFill>
                  <a:schemeClr val="tx2">
                    <a:lumMod val="60000"/>
                    <a:lumOff val="40000"/>
                  </a:schemeClr>
                </a:solidFill>
                <a:effectLst>
                  <a:glow rad="63500">
                    <a:schemeClr val="accent5">
                      <a:satMod val="175000"/>
                      <a:alpha val="43000"/>
                    </a:schemeClr>
                  </a:glow>
                  <a:outerShdw dist="38100" algn="l" rotWithShape="0">
                    <a:prstClr val="black">
                      <a:alpha val="40000"/>
                    </a:prstClr>
                  </a:outerShdw>
                  <a:reflection blurRad="6350" stA="58000" endPos="50000" dist="29997" dir="5400000" sy="-100000" algn="bl" rotWithShape="0"/>
                </a:effectLst>
                <a:latin typeface="Arial Black" panose="020B0A04020102020204" pitchFamily="34" charset="0"/>
                <a:cs typeface="Times New Roman" pitchFamily="18" charset="0"/>
              </a:rPr>
              <a:t>Thank you</a:t>
            </a:r>
          </a:p>
        </p:txBody>
      </p:sp>
    </p:spTree>
    <p:extLst>
      <p:ext uri="{BB962C8B-B14F-4D97-AF65-F5344CB8AC3E}">
        <p14:creationId xmlns:p14="http://schemas.microsoft.com/office/powerpoint/2010/main" val="95006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188640"/>
            <a:ext cx="4050451"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p>
        </p:txBody>
      </p:sp>
      <p:graphicFrame>
        <p:nvGraphicFramePr>
          <p:cNvPr id="4" name="Diagram 3">
            <a:extLst>
              <a:ext uri="{FF2B5EF4-FFF2-40B4-BE49-F238E27FC236}">
                <a16:creationId xmlns:a16="http://schemas.microsoft.com/office/drawing/2014/main" id="{76528711-547B-1A98-E865-C2BA51E129FA}"/>
              </a:ext>
            </a:extLst>
          </p:cNvPr>
          <p:cNvGraphicFramePr/>
          <p:nvPr>
            <p:extLst>
              <p:ext uri="{D42A27DB-BD31-4B8C-83A1-F6EECF244321}">
                <p14:modId xmlns:p14="http://schemas.microsoft.com/office/powerpoint/2010/main" val="2372615152"/>
              </p:ext>
            </p:extLst>
          </p:nvPr>
        </p:nvGraphicFramePr>
        <p:xfrm>
          <a:off x="1672009" y="1124744"/>
          <a:ext cx="8325929" cy="5436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60" y="188640"/>
            <a:ext cx="4050451"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2027548" y="1340768"/>
            <a:ext cx="8136904" cy="1754326"/>
          </a:xfrm>
          <a:prstGeom prst="rect">
            <a:avLst/>
          </a:prstGeom>
        </p:spPr>
        <p:txBody>
          <a:bodyPr wrap="square">
            <a:spAutoFit/>
          </a:bodyPr>
          <a:lstStyle/>
          <a:p>
            <a:r>
              <a:rPr lang="en-US" sz="3600" b="1" dirty="0">
                <a:solidFill>
                  <a:schemeClr val="tx2">
                    <a:lumMod val="60000"/>
                    <a:lumOff val="40000"/>
                  </a:schemeClr>
                </a:solidFill>
                <a:latin typeface="Times New Roman"/>
                <a:cs typeface="Times New Roman"/>
              </a:rPr>
              <a:t>  </a:t>
            </a:r>
            <a:r>
              <a:rPr lang="en-US" sz="3600" b="1" dirty="0">
                <a:latin typeface="Times New Roman"/>
                <a:cs typeface="Times New Roman"/>
              </a:rPr>
              <a:t> </a:t>
            </a:r>
            <a:r>
              <a:rPr lang="en-US" sz="4000" b="1" dirty="0">
                <a:latin typeface="Times New Roman"/>
                <a:cs typeface="Times New Roman"/>
              </a:rPr>
              <a:t>SOCIAL MEDIA DASHBOARD</a:t>
            </a:r>
          </a:p>
          <a:p>
            <a:endParaRPr lang="en-US" sz="3200" dirty="0">
              <a:latin typeface="Times New Roman" pitchFamily="18" charset="0"/>
              <a:cs typeface="Times New Roman" pitchFamily="18" charset="0"/>
            </a:endParaRPr>
          </a:p>
          <a:p>
            <a:endParaRPr lang="en-US" sz="3600" dirty="0">
              <a:solidFill>
                <a:schemeClr val="accent4">
                  <a:lumMod val="60000"/>
                  <a:lumOff val="40000"/>
                </a:schemeClr>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6F05A72A-8963-E834-F8E6-9BD778D7B1BE}"/>
              </a:ext>
            </a:extLst>
          </p:cNvPr>
          <p:cNvSpPr txBox="1"/>
          <p:nvPr/>
        </p:nvSpPr>
        <p:spPr>
          <a:xfrm>
            <a:off x="551384" y="2564904"/>
            <a:ext cx="11305256" cy="3970318"/>
          </a:xfrm>
          <a:prstGeom prst="rect">
            <a:avLst/>
          </a:prstGeom>
          <a:noFill/>
        </p:spPr>
        <p:txBody>
          <a:bodyPr wrap="square" rtlCol="0">
            <a:spAutoFit/>
          </a:bodyPr>
          <a:lstStyle/>
          <a:p>
            <a:r>
              <a:rPr lang="en-US" sz="3600" dirty="0">
                <a:solidFill>
                  <a:schemeClr val="accent4">
                    <a:lumMod val="75000"/>
                  </a:schemeClr>
                </a:solidFill>
                <a:latin typeface="Times New Roman"/>
                <a:cs typeface="Times New Roman"/>
              </a:rPr>
              <a:t>Welcome to our project, where we've leveraged the capabilities of HTML and CSS to craft a  Social Media Dashboard. This dashboard provides a user-friendly and visually engaging way to monitor and manage social media data, making the task of tracking online presence and engagement seamless and efficient.</a:t>
            </a:r>
          </a:p>
          <a:p>
            <a:endParaRPr lang="en-IN" sz="3600" dirty="0"/>
          </a:p>
        </p:txBody>
      </p:sp>
    </p:spTree>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153A-4E94-7071-AD45-F47B4F22E45E}"/>
              </a:ext>
            </a:extLst>
          </p:cNvPr>
          <p:cNvSpPr>
            <a:spLocks noGrp="1"/>
          </p:cNvSpPr>
          <p:nvPr>
            <p:ph type="title"/>
          </p:nvPr>
        </p:nvSpPr>
        <p:spPr>
          <a:xfrm>
            <a:off x="-1680864" y="149944"/>
            <a:ext cx="6477000" cy="628650"/>
          </a:xfrm>
        </p:spPr>
        <p:txBody>
          <a:bodyPr/>
          <a:lstStyle/>
          <a:p>
            <a:r>
              <a:rPr lang="en-IN" sz="3200" b="1" dirty="0"/>
              <a:t>Introduction                          </a:t>
            </a:r>
          </a:p>
        </p:txBody>
      </p:sp>
      <p:sp>
        <p:nvSpPr>
          <p:cNvPr id="10" name="Text Placeholder 8">
            <a:extLst>
              <a:ext uri="{FF2B5EF4-FFF2-40B4-BE49-F238E27FC236}">
                <a16:creationId xmlns:a16="http://schemas.microsoft.com/office/drawing/2014/main" id="{D9691589-6F98-9E49-28B6-987A915CFDB6}"/>
              </a:ext>
            </a:extLst>
          </p:cNvPr>
          <p:cNvSpPr txBox="1">
            <a:spLocks/>
          </p:cNvSpPr>
          <p:nvPr/>
        </p:nvSpPr>
        <p:spPr>
          <a:xfrm>
            <a:off x="6229946" y="4600285"/>
            <a:ext cx="1949053" cy="832247"/>
          </a:xfrm>
          <a:prstGeom prst="rect">
            <a:avLst/>
          </a:prstGeom>
        </p:spPr>
        <p:txBody>
          <a:bodyPr/>
          <a:lstStyle>
            <a:lvl1pPr marL="342891" indent="-342891"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32" indent="-285744"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2971" indent="-228594"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160" indent="-228594"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349" indent="-228594"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t>
            </a:r>
          </a:p>
        </p:txBody>
      </p:sp>
      <p:sp>
        <p:nvSpPr>
          <p:cNvPr id="14" name="TextBox 13">
            <a:extLst>
              <a:ext uri="{FF2B5EF4-FFF2-40B4-BE49-F238E27FC236}">
                <a16:creationId xmlns:a16="http://schemas.microsoft.com/office/drawing/2014/main" id="{6A28EEC1-846D-67B2-B4E2-968AA9EC8125}"/>
              </a:ext>
            </a:extLst>
          </p:cNvPr>
          <p:cNvSpPr txBox="1"/>
          <p:nvPr/>
        </p:nvSpPr>
        <p:spPr>
          <a:xfrm>
            <a:off x="3233679" y="1291748"/>
            <a:ext cx="5724644" cy="800219"/>
          </a:xfrm>
          <a:prstGeom prst="rect">
            <a:avLst/>
          </a:prstGeom>
          <a:noFill/>
        </p:spPr>
        <p:txBody>
          <a:bodyPr wrap="none" rtlCol="0">
            <a:spAutoFit/>
          </a:bodyPr>
          <a:lstStyle/>
          <a:p>
            <a:r>
              <a:rPr lang="en-IN" sz="4600" dirty="0">
                <a:solidFill>
                  <a:schemeClr val="accent1">
                    <a:lumMod val="75000"/>
                  </a:schemeClr>
                </a:solidFill>
                <a:latin typeface="Arial Black" panose="020B0A04020102020204" pitchFamily="34" charset="0"/>
              </a:rPr>
              <a:t>MEET OUR TEAM</a:t>
            </a:r>
          </a:p>
        </p:txBody>
      </p:sp>
      <p:pic>
        <p:nvPicPr>
          <p:cNvPr id="18" name="Picture 17">
            <a:extLst>
              <a:ext uri="{FF2B5EF4-FFF2-40B4-BE49-F238E27FC236}">
                <a16:creationId xmlns:a16="http://schemas.microsoft.com/office/drawing/2014/main" id="{342E7D32-FF68-0F1E-7B46-E40DB753401F}"/>
              </a:ext>
            </a:extLst>
          </p:cNvPr>
          <p:cNvPicPr>
            <a:picLocks noChangeAspect="1"/>
          </p:cNvPicPr>
          <p:nvPr/>
        </p:nvPicPr>
        <p:blipFill>
          <a:blip r:embed="rId2"/>
          <a:stretch>
            <a:fillRect/>
          </a:stretch>
        </p:blipFill>
        <p:spPr>
          <a:xfrm>
            <a:off x="666751" y="2636916"/>
            <a:ext cx="10858500" cy="3609975"/>
          </a:xfrm>
          <a:prstGeom prst="rect">
            <a:avLst/>
          </a:prstGeom>
        </p:spPr>
      </p:pic>
    </p:spTree>
    <p:extLst>
      <p:ext uri="{BB962C8B-B14F-4D97-AF65-F5344CB8AC3E}">
        <p14:creationId xmlns:p14="http://schemas.microsoft.com/office/powerpoint/2010/main" val="2726713451"/>
      </p:ext>
    </p:extLst>
  </p:cSld>
  <p:clrMapOvr>
    <a:masterClrMapping/>
  </p:clrMapOvr>
  <mc:AlternateContent xmlns:mc="http://schemas.openxmlformats.org/markup-compatibility/2006" xmlns:p14="http://schemas.microsoft.com/office/powerpoint/2010/main">
    <mc:Choice Requires="p14">
      <p:transition spd="slow" p14:dur="2500" advTm="4000">
        <p:checker/>
      </p:transition>
    </mc:Choice>
    <mc:Fallback xmlns="">
      <p:transition spd="slow" advTm="4000">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62" y="188640"/>
            <a:ext cx="4158463"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99473" y="1233660"/>
            <a:ext cx="11993053" cy="5632317"/>
          </a:xfrm>
          <a:prstGeom prst="rect">
            <a:avLst/>
          </a:prstGeom>
        </p:spPr>
        <p:txBody>
          <a:bodyPr wrap="square">
            <a:spAutoFit/>
          </a:bodyPr>
          <a:lstStyle/>
          <a:p>
            <a:pPr marL="342882" indent="-342882">
              <a:buFont typeface="Arial" panose="020B0604020202020204" pitchFamily="34" charset="0"/>
              <a:buChar char="•"/>
            </a:pPr>
            <a:r>
              <a:rPr lang="en-US" sz="2400" dirty="0">
                <a:latin typeface="Times New Roman" pitchFamily="18" charset="0"/>
                <a:cs typeface="Times New Roman" pitchFamily="18" charset="0"/>
              </a:rPr>
              <a:t>Organizations and individuals need a centralized solution to effectively monitor and make informed decisions based on their social media presence.</a:t>
            </a:r>
          </a:p>
          <a:p>
            <a:pPr marL="342882" indent="-342882">
              <a:buFont typeface="Arial" panose="020B0604020202020204" pitchFamily="34" charset="0"/>
              <a:buChar char="•"/>
            </a:pPr>
            <a:r>
              <a:rPr lang="en-US" sz="2400" dirty="0">
                <a:latin typeface="Times New Roman" pitchFamily="18" charset="0"/>
                <a:cs typeface="Times New Roman" pitchFamily="18" charset="0"/>
              </a:rPr>
              <a:t>Extensive research reveals that existing social media management tools often lack user-friendliness and customization. </a:t>
            </a:r>
          </a:p>
          <a:p>
            <a:pPr marL="342882" indent="-342882">
              <a:buFont typeface="Arial" panose="020B0604020202020204" pitchFamily="34" charset="0"/>
              <a:buChar char="•"/>
            </a:pPr>
            <a:r>
              <a:rPr lang="en-US" sz="2400" dirty="0">
                <a:latin typeface="Times New Roman" pitchFamily="18" charset="0"/>
                <a:cs typeface="Times New Roman" pitchFamily="18" charset="0"/>
              </a:rPr>
              <a:t>Users struggle to extract meaningful insights from their data, hindering their ability to strategize and engage effectively with their audience.</a:t>
            </a:r>
          </a:p>
          <a:p>
            <a:pPr marL="342882" indent="-342882">
              <a:buFont typeface="Arial" panose="020B0604020202020204" pitchFamily="34" charset="0"/>
              <a:buChar char="•"/>
            </a:pPr>
            <a:endParaRPr lang="en-US" sz="2400" dirty="0">
              <a:latin typeface="Times New Roman" pitchFamily="18" charset="0"/>
              <a:cs typeface="Times New Roman" pitchFamily="18" charset="0"/>
            </a:endParaRPr>
          </a:p>
          <a:p>
            <a:r>
              <a:rPr lang="en-US" sz="2800" b="1" dirty="0">
                <a:solidFill>
                  <a:schemeClr val="accent6">
                    <a:lumMod val="50000"/>
                  </a:schemeClr>
                </a:solidFill>
                <a:latin typeface="Times New Roman" pitchFamily="18" charset="0"/>
                <a:cs typeface="Times New Roman" pitchFamily="18" charset="0"/>
              </a:rPr>
              <a:t>Project Aim:</a:t>
            </a:r>
          </a:p>
          <a:p>
            <a:pPr>
              <a:lnSpc>
                <a:spcPct val="150000"/>
              </a:lnSpc>
            </a:pPr>
            <a:r>
              <a:rPr lang="en-US" sz="2400" dirty="0">
                <a:latin typeface="Times New Roman" pitchFamily="18" charset="0"/>
                <a:cs typeface="Times New Roman" pitchFamily="18" charset="0"/>
              </a:rPr>
              <a:t>Our project aims to address this challenge by developing a user-friendly and customizable Social Media Dashboard using HTML and CSS. This dashboard will empower users to effortlessly visualize, analyze, and manage their social media data, ultimately enhancing their online presence and decision-making capabilities.</a:t>
            </a:r>
            <a:endParaRPr lang="en-US" sz="3600" dirty="0">
              <a:latin typeface="Times New Roman" pitchFamily="18" charset="0"/>
              <a:cs typeface="Times New Roman" pitchFamily="18" charset="0"/>
            </a:endParaRP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156907"/>
            <a:ext cx="4050451"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Details</a:t>
            </a:r>
          </a:p>
        </p:txBody>
      </p:sp>
      <p:sp>
        <p:nvSpPr>
          <p:cNvPr id="3" name="Rectangle 2"/>
          <p:cNvSpPr/>
          <p:nvPr/>
        </p:nvSpPr>
        <p:spPr>
          <a:xfrm>
            <a:off x="119336" y="449294"/>
            <a:ext cx="12192000" cy="6894195"/>
          </a:xfrm>
          <a:prstGeom prst="rect">
            <a:avLst/>
          </a:prstGeom>
        </p:spPr>
        <p:txBody>
          <a:bodyPr wrap="square">
            <a:spAutoFit/>
          </a:bodyPr>
          <a:lstStyle/>
          <a:p>
            <a:endParaRPr lang="en-US" sz="3200" b="1" dirty="0">
              <a:latin typeface="Times New Roman"/>
              <a:cs typeface="Times New Roman"/>
            </a:endParaRPr>
          </a:p>
          <a:p>
            <a:pPr>
              <a:lnSpc>
                <a:spcPct val="150000"/>
              </a:lnSpc>
            </a:pPr>
            <a:r>
              <a:rPr lang="en-US" sz="3200" b="1" dirty="0">
                <a:solidFill>
                  <a:schemeClr val="accent5">
                    <a:lumMod val="75000"/>
                  </a:schemeClr>
                </a:solidFill>
                <a:latin typeface="Times New Roman"/>
                <a:cs typeface="Times New Roman"/>
              </a:rPr>
              <a:t>Front-end Technologies</a:t>
            </a:r>
            <a:r>
              <a:rPr lang="en-US" sz="3200" dirty="0">
                <a:solidFill>
                  <a:schemeClr val="accent5">
                    <a:lumMod val="75000"/>
                  </a:schemeClr>
                </a:solidFill>
                <a:latin typeface="Times New Roman"/>
                <a:cs typeface="Times New Roman"/>
              </a:rPr>
              <a:t>: </a:t>
            </a:r>
            <a:r>
              <a:rPr lang="en-US" sz="3200" dirty="0">
                <a:solidFill>
                  <a:schemeClr val="accent6">
                    <a:lumMod val="50000"/>
                  </a:schemeClr>
                </a:solidFill>
                <a:latin typeface="Times New Roman"/>
                <a:cs typeface="Times New Roman"/>
              </a:rPr>
              <a:t> </a:t>
            </a:r>
            <a:endParaRPr lang="en-US" sz="3200" dirty="0">
              <a:solidFill>
                <a:schemeClr val="accent6">
                  <a:lumMod val="50000"/>
                </a:schemeClr>
              </a:solidFill>
              <a:latin typeface="Times New Roman" pitchFamily="18" charset="0"/>
              <a:cs typeface="Times New Roman" pitchFamily="18" charset="0"/>
            </a:endParaRPr>
          </a:p>
          <a:p>
            <a:pPr>
              <a:lnSpc>
                <a:spcPct val="150000"/>
              </a:lnSpc>
            </a:pPr>
            <a:r>
              <a:rPr lang="en-US" sz="3200" dirty="0">
                <a:latin typeface="Times New Roman"/>
                <a:cs typeface="Times New Roman"/>
              </a:rPr>
              <a:t> </a:t>
            </a:r>
            <a:r>
              <a:rPr lang="en-US" sz="2400" dirty="0">
                <a:latin typeface="Times New Roman"/>
                <a:cs typeface="Times New Roman"/>
                <a:sym typeface="Wingdings" panose="05000000000000000000" pitchFamily="2" charset="2"/>
              </a:rPr>
              <a:t></a:t>
            </a:r>
            <a:r>
              <a:rPr lang="en-US" sz="2400" u="sng" dirty="0">
                <a:latin typeface="Times New Roman"/>
                <a:cs typeface="Times New Roman"/>
              </a:rPr>
              <a:t> HTML</a:t>
            </a:r>
            <a:r>
              <a:rPr lang="en-US" sz="2400" i="1" dirty="0">
                <a:latin typeface="Times New Roman"/>
                <a:cs typeface="Times New Roman"/>
              </a:rPr>
              <a:t>: </a:t>
            </a:r>
            <a:r>
              <a:rPr lang="en-US" sz="2400" dirty="0">
                <a:latin typeface="Times New Roman"/>
                <a:cs typeface="Times New Roman"/>
              </a:rPr>
              <a:t>Used for structuring the web page and creating elements. </a:t>
            </a:r>
            <a:endParaRPr lang="en-US" sz="2400" dirty="0">
              <a:latin typeface="Times New Roman" pitchFamily="18" charset="0"/>
              <a:cs typeface="Times New Roman" pitchFamily="18" charset="0"/>
            </a:endParaRPr>
          </a:p>
          <a:p>
            <a:pPr>
              <a:lnSpc>
                <a:spcPct val="150000"/>
              </a:lnSpc>
            </a:pPr>
            <a:r>
              <a:rPr lang="en-US" sz="2400" dirty="0">
                <a:latin typeface="Times New Roman"/>
                <a:cs typeface="Times New Roman"/>
              </a:rPr>
              <a:t> </a:t>
            </a:r>
            <a:r>
              <a:rPr lang="en-US" sz="2400" i="1" dirty="0">
                <a:latin typeface="Times New Roman"/>
                <a:cs typeface="Times New Roman"/>
                <a:sym typeface="Wingdings" panose="05000000000000000000" pitchFamily="2" charset="2"/>
              </a:rPr>
              <a:t></a:t>
            </a:r>
            <a:r>
              <a:rPr lang="en-US" sz="2400" i="1" dirty="0">
                <a:latin typeface="Times New Roman"/>
                <a:cs typeface="Times New Roman"/>
              </a:rPr>
              <a:t> </a:t>
            </a:r>
            <a:r>
              <a:rPr lang="en-US" sz="2400" u="sng" dirty="0">
                <a:latin typeface="Times New Roman"/>
                <a:cs typeface="Times New Roman"/>
              </a:rPr>
              <a:t>CSS</a:t>
            </a:r>
            <a:r>
              <a:rPr lang="en-US" sz="2400" dirty="0">
                <a:latin typeface="Times New Roman"/>
                <a:cs typeface="Times New Roman"/>
              </a:rPr>
              <a:t>: Applied for styling and layout design, including responsive design for various screen sizes.</a:t>
            </a:r>
          </a:p>
          <a:p>
            <a:endParaRPr lang="en-US" sz="2400" dirty="0">
              <a:latin typeface="Times New Roman"/>
              <a:cs typeface="Times New Roman"/>
            </a:endParaRPr>
          </a:p>
          <a:p>
            <a:pPr>
              <a:lnSpc>
                <a:spcPct val="150000"/>
              </a:lnSpc>
            </a:pPr>
            <a:r>
              <a:rPr lang="en-US" sz="3200" b="1" dirty="0">
                <a:solidFill>
                  <a:schemeClr val="accent5">
                    <a:lumMod val="75000"/>
                  </a:schemeClr>
                </a:solidFill>
                <a:latin typeface="Times New Roman"/>
                <a:cs typeface="Times New Roman"/>
              </a:rPr>
              <a:t>Dashboard Components</a:t>
            </a:r>
            <a:r>
              <a:rPr lang="en-US" sz="2400" dirty="0">
                <a:solidFill>
                  <a:schemeClr val="accent5">
                    <a:lumMod val="75000"/>
                  </a:schemeClr>
                </a:solidFill>
                <a:latin typeface="Times New Roman"/>
                <a:cs typeface="Times New Roman"/>
              </a:rPr>
              <a:t>: </a:t>
            </a:r>
            <a:endParaRPr lang="en-US" sz="2400" dirty="0">
              <a:solidFill>
                <a:schemeClr val="accent5">
                  <a:lumMod val="75000"/>
                </a:schemeClr>
              </a:solidFill>
              <a:latin typeface="Times New Roman" pitchFamily="18" charset="0"/>
              <a:cs typeface="Times New Roman" pitchFamily="18" charset="0"/>
            </a:endParaRPr>
          </a:p>
          <a:p>
            <a:pPr marL="342891" indent="-342891">
              <a:lnSpc>
                <a:spcPct val="150000"/>
              </a:lnSpc>
              <a:buFont typeface="Wingdings" panose="05000000000000000000" pitchFamily="2" charset="2"/>
              <a:buChar char="à"/>
            </a:pPr>
            <a:r>
              <a:rPr lang="en-US" sz="2800" u="sng" dirty="0" err="1">
                <a:latin typeface="Times New Roman"/>
                <a:cs typeface="Times New Roman"/>
              </a:rPr>
              <a:t>Divs</a:t>
            </a:r>
            <a:r>
              <a:rPr lang="en-US" sz="2800" u="sng" dirty="0">
                <a:latin typeface="Times New Roman"/>
                <a:cs typeface="Times New Roman"/>
              </a:rPr>
              <a:t>  and Containers</a:t>
            </a:r>
            <a:r>
              <a:rPr lang="en-US" sz="2400" dirty="0">
                <a:latin typeface="Times New Roman"/>
                <a:cs typeface="Times New Roman"/>
              </a:rPr>
              <a:t>: For organizing and structuring dashboard sections.</a:t>
            </a:r>
          </a:p>
          <a:p>
            <a:pPr marL="342891" indent="-342891">
              <a:lnSpc>
                <a:spcPct val="150000"/>
              </a:lnSpc>
              <a:buFont typeface="Wingdings" panose="05000000000000000000" pitchFamily="2" charset="2"/>
              <a:buChar char="à"/>
            </a:pPr>
            <a:r>
              <a:rPr lang="en-US" sz="2800" u="sng" dirty="0">
                <a:latin typeface="Times New Roman"/>
                <a:cs typeface="Times New Roman"/>
              </a:rPr>
              <a:t>Tables</a:t>
            </a:r>
            <a:r>
              <a:rPr lang="en-US" sz="2400" dirty="0">
                <a:latin typeface="Times New Roman"/>
                <a:cs typeface="Times New Roman"/>
              </a:rPr>
              <a:t>: Displaying detailed data in a tabular format.               </a:t>
            </a:r>
            <a:endParaRPr lang="en-US" sz="2400" dirty="0">
              <a:latin typeface="Times New Roman" pitchFamily="18" charset="0"/>
              <a:cs typeface="Times New Roman" pitchFamily="18" charset="0"/>
            </a:endParaRPr>
          </a:p>
          <a:p>
            <a:pPr marL="342891" indent="-342891">
              <a:lnSpc>
                <a:spcPct val="150000"/>
              </a:lnSpc>
              <a:buFont typeface="Wingdings" panose="05000000000000000000" pitchFamily="2" charset="2"/>
              <a:buChar char="à"/>
            </a:pPr>
            <a:r>
              <a:rPr lang="en-US" sz="2800" u="sng" dirty="0">
                <a:latin typeface="Times New Roman"/>
                <a:cs typeface="Times New Roman"/>
              </a:rPr>
              <a:t>Stylish UI Elements</a:t>
            </a:r>
            <a:r>
              <a:rPr lang="en-US" sz="2400" dirty="0">
                <a:latin typeface="Times New Roman"/>
                <a:cs typeface="Times New Roman"/>
              </a:rPr>
              <a:t>: Icons and other UI components for user interaction.</a:t>
            </a:r>
          </a:p>
          <a:p>
            <a:endParaRPr lang="en-US" sz="2400" dirty="0">
              <a:latin typeface="Times New Roman" pitchFamily="18" charset="0"/>
              <a:cs typeface="Times New Roman" pitchFamily="18" charset="0"/>
            </a:endParaRP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400" advTm="4000">
        <p14:ripple/>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192117"/>
            <a:ext cx="4050451"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911425" y="1556793"/>
            <a:ext cx="8460939" cy="4524315"/>
          </a:xfrm>
          <a:prstGeom prst="rect">
            <a:avLst/>
          </a:prstGeom>
        </p:spPr>
        <p:txBody>
          <a:bodyPr wrap="square">
            <a:spAutoFit/>
          </a:bodyPr>
          <a:lstStyle/>
          <a:p>
            <a:r>
              <a:rPr lang="en-US" sz="2400" b="1" dirty="0">
                <a:solidFill>
                  <a:schemeClr val="accent3">
                    <a:lumMod val="50000"/>
                  </a:schemeClr>
                </a:solidFill>
                <a:latin typeface="Times New Roman"/>
                <a:cs typeface="Times New Roman"/>
              </a:rPr>
              <a:t>Easy for Everyone: </a:t>
            </a:r>
          </a:p>
          <a:p>
            <a:pPr lvl="1"/>
            <a:r>
              <a:rPr lang="en-US" sz="2400" dirty="0">
                <a:latin typeface="Times New Roman"/>
                <a:cs typeface="Times New Roman"/>
              </a:rPr>
              <a:t>Designed so anyone can use it, no tech skills required.</a:t>
            </a:r>
          </a:p>
          <a:p>
            <a:pPr lvl="1"/>
            <a:endParaRPr lang="en-US" sz="2400" dirty="0">
              <a:latin typeface="Times New Roman"/>
              <a:cs typeface="Times New Roman"/>
            </a:endParaRPr>
          </a:p>
          <a:p>
            <a:r>
              <a:rPr lang="en-US" sz="2400" b="1" dirty="0">
                <a:solidFill>
                  <a:schemeClr val="accent3">
                    <a:lumMod val="50000"/>
                  </a:schemeClr>
                </a:solidFill>
                <a:latin typeface="Times New Roman"/>
                <a:cs typeface="Times New Roman"/>
              </a:rPr>
              <a:t>Safety First: </a:t>
            </a:r>
            <a:r>
              <a:rPr lang="en-US" sz="2400" b="1" dirty="0">
                <a:latin typeface="Times New Roman"/>
                <a:cs typeface="Times New Roman"/>
              </a:rPr>
              <a:t> </a:t>
            </a:r>
          </a:p>
          <a:p>
            <a:pPr lvl="1"/>
            <a:r>
              <a:rPr lang="en-US" sz="2400" dirty="0">
                <a:latin typeface="Times New Roman"/>
                <a:cs typeface="Times New Roman"/>
              </a:rPr>
              <a:t>Your data and info are protected.</a:t>
            </a:r>
          </a:p>
          <a:p>
            <a:pPr lvl="1"/>
            <a:endParaRPr lang="en-US" sz="2400" dirty="0">
              <a:latin typeface="Times New Roman"/>
              <a:cs typeface="Times New Roman"/>
            </a:endParaRPr>
          </a:p>
          <a:p>
            <a:r>
              <a:rPr lang="en-US" sz="2400" b="1" dirty="0">
                <a:solidFill>
                  <a:schemeClr val="accent3">
                    <a:lumMod val="50000"/>
                  </a:schemeClr>
                </a:solidFill>
                <a:latin typeface="Times New Roman"/>
                <a:cs typeface="Times New Roman"/>
              </a:rPr>
              <a:t>Attractive Design: </a:t>
            </a:r>
          </a:p>
          <a:p>
            <a:pPr lvl="1"/>
            <a:r>
              <a:rPr lang="en-US" sz="2400" dirty="0">
                <a:latin typeface="Times New Roman"/>
                <a:cs typeface="Times New Roman"/>
              </a:rPr>
              <a:t>Create an appealing and visually pleasing that aligns with the website’s Interface and style.</a:t>
            </a:r>
          </a:p>
          <a:p>
            <a:endParaRPr lang="en-US" sz="2400" b="1" dirty="0">
              <a:solidFill>
                <a:schemeClr val="accent3">
                  <a:lumMod val="50000"/>
                </a:schemeClr>
              </a:solidFill>
              <a:latin typeface="Times New Roman"/>
              <a:cs typeface="Times New Roman"/>
            </a:endParaRPr>
          </a:p>
          <a:p>
            <a:r>
              <a:rPr lang="en-US" sz="2400" b="1" dirty="0">
                <a:solidFill>
                  <a:schemeClr val="accent3">
                    <a:lumMod val="50000"/>
                  </a:schemeClr>
                </a:solidFill>
                <a:latin typeface="Times New Roman"/>
                <a:cs typeface="Times New Roman"/>
              </a:rPr>
              <a:t>Performance Optimization: </a:t>
            </a:r>
          </a:p>
          <a:p>
            <a:pPr lvl="1"/>
            <a:r>
              <a:rPr lang="en-US" sz="2400" dirty="0">
                <a:latin typeface="Times New Roman"/>
                <a:cs typeface="Times New Roman"/>
              </a:rPr>
              <a:t>Ensure fast loading times and smooth user interactions.</a:t>
            </a:r>
          </a:p>
        </p:txBody>
      </p:sp>
    </p:spTree>
  </p:cSld>
  <p:clrMapOvr>
    <a:masterClrMapping/>
  </p:clrMapOvr>
  <mc:AlternateContent xmlns:mc="http://schemas.openxmlformats.org/markup-compatibility/2006" xmlns:p14="http://schemas.microsoft.com/office/powerpoint/2010/main">
    <mc:Choice Requires="p14">
      <p:transition spd="slow" p14:dur="1600" advTm="4000">
        <p14:conveyor dir="l"/>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055440" y="2852940"/>
            <a:ext cx="11233248" cy="1323439"/>
          </a:xfrm>
          <a:prstGeom prst="rect">
            <a:avLst/>
          </a:prstGeom>
          <a:noFill/>
          <a:effectLst>
            <a:outerShdw blurRad="50800" dist="38100" dir="2700000" algn="tl" rotWithShape="0">
              <a:prstClr val="black">
                <a:alpha val="40000"/>
              </a:prstClr>
            </a:outerShdw>
            <a:softEdge rad="12700"/>
          </a:effectLst>
          <a:scene3d>
            <a:camera prst="obliqueTopRight"/>
            <a:lightRig rig="threePt" dir="t"/>
          </a:scene3d>
          <a:sp3d>
            <a:bevelT w="101600" prst="riblet"/>
          </a:sp3d>
        </p:spPr>
        <p:txBody>
          <a:bodyPr wrap="square" rtlCol="0">
            <a:spAutoFit/>
            <a:scene3d>
              <a:camera prst="perspectiveRight"/>
              <a:lightRig rig="threePt" dir="t"/>
            </a:scene3d>
            <a:sp3d extrusionH="57150">
              <a:bevelT w="50800" h="38100" prst="riblet"/>
              <a:bevelB w="38100" h="38100" prst="relaxedInset"/>
            </a:sp3d>
          </a:bodyPr>
          <a:lstStyle/>
          <a:p>
            <a:r>
              <a:rPr lang="en-US" sz="8000" dirty="0">
                <a:solidFill>
                  <a:schemeClr val="tx2">
                    <a:lumMod val="75000"/>
                  </a:schemeClr>
                </a:solidFill>
                <a:effectLst>
                  <a:glow rad="63500">
                    <a:schemeClr val="accent5">
                      <a:satMod val="175000"/>
                      <a:alpha val="43000"/>
                    </a:schemeClr>
                  </a:glow>
                  <a:outerShdw dist="38100" algn="l" rotWithShape="0">
                    <a:prstClr val="black">
                      <a:alpha val="40000"/>
                    </a:prstClr>
                  </a:outerShdw>
                  <a:reflection blurRad="6350" stA="58000" endPos="50000" dist="29997" dir="5400000" sy="-100000" algn="bl" rotWithShape="0"/>
                </a:effectLst>
                <a:latin typeface="Arial Black" panose="020B0A04020102020204" pitchFamily="34" charset="0"/>
                <a:cs typeface="Times New Roman" pitchFamily="18" charset="0"/>
              </a:rPr>
              <a:t>Project Highlights</a:t>
            </a:r>
          </a:p>
        </p:txBody>
      </p:sp>
    </p:spTree>
  </p:cSld>
  <p:clrMapOvr>
    <a:masterClrMapping/>
  </p:clrMapOvr>
  <p:transition spd="slow" advTm="4000">
    <p:comb/>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963</TotalTime>
  <Words>528</Words>
  <Application>Microsoft Office PowerPoint</Application>
  <PresentationFormat>Widescreen</PresentationFormat>
  <Paragraphs>94</Paragraphs>
  <Slides>26</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Agency FB</vt:lpstr>
      <vt:lpstr>Arial</vt:lpstr>
      <vt:lpstr>Arial Black</vt:lpstr>
      <vt:lpstr>Calibri</vt:lpstr>
      <vt:lpstr>Tenorite Display</vt:lpstr>
      <vt:lpstr>Times New Roman</vt:lpstr>
      <vt:lpstr>Wingdings</vt:lpstr>
      <vt:lpstr>Bubble Sort</vt:lpstr>
      <vt:lpstr>PowerPoint Presentation</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SIGN IN-PAGE OVERVIEW</vt:lpstr>
      <vt:lpstr>Html Code Highlights</vt:lpstr>
      <vt:lpstr>Html Code Highlights</vt:lpstr>
      <vt:lpstr>CSS Code Highlights</vt:lpstr>
      <vt:lpstr>CSS Code Highlights</vt:lpstr>
      <vt:lpstr>Java Code Highlights</vt:lpstr>
      <vt:lpstr>DASHBOARD OVERVIEW</vt:lpstr>
      <vt:lpstr>Html Code Highlights</vt:lpstr>
      <vt:lpstr>Html Code Highlights</vt:lpstr>
      <vt:lpstr>CSS Code Highlights</vt:lpstr>
      <vt:lpstr>CSS Code Highlights</vt:lpstr>
      <vt:lpstr>CSS Code Highlights</vt:lpstr>
      <vt:lpstr>Java Code Highlights</vt:lpstr>
      <vt:lpstr>Java Code Highlights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arvin julaha</cp:lastModifiedBy>
  <cp:revision>40</cp:revision>
  <dcterms:created xsi:type="dcterms:W3CDTF">2022-12-12T14:14:34Z</dcterms:created>
  <dcterms:modified xsi:type="dcterms:W3CDTF">2023-12-05T21:28:43Z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2023-11-20T12:15:32Z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a157a203-9960-41a4-bcef-da70f5f1b511</vt:lpwstr>
  </property>
  <property fmtid="{D5CDD505-2E9C-101B-9397-08002B2CF9AE}" pid="7" name="MSIP_Label_defa4170-0d19-0005-0004-bc88714345d2_ActionId">
    <vt:lpwstr>7e2aa7f9-1e78-48cf-9146-b03d6bc6d747</vt:lpwstr>
  </property>
  <property fmtid="{D5CDD505-2E9C-101B-9397-08002B2CF9AE}" pid="8" name="MSIP_Label_defa4170-0d19-0005-0004-bc88714345d2_ContentBits">
    <vt:lpwstr>0</vt:lpwstr>
  </property>
</Properties>
</file>